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image/vnd.ms-photo" Extension="wdp"/>
  <Default ContentType="application/vnd.openxmlformats-officedocument.spreadsheetml.sheet" Extension="xlsx"/>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notesMaster+xml" PartName="/ppt/notesMasters/notesMaster1.xml"/>
  <Override ContentType="application/vnd.openxmlformats-officedocument.presentationml.handoutMaster+xml" PartName="/ppt/handoutMasters/handout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xml"/>
  <Override ContentType="application/vnd.openxmlformats-officedocument.presentationml.tags+xml" PartName="/ppt/tags/tag1.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tags+xml" PartName="/ppt/tags/tag6.xml"/>
  <Override ContentType="application/vnd.openxmlformats-officedocument.presentationml.tags+xml" PartName="/ppt/tags/tag7.xml"/>
  <Override ContentType="application/vnd.openxmlformats-officedocument.presentationml.tags+xml" PartName="/ppt/tags/tag8.xml"/>
  <Override ContentType="application/vnd.openxmlformats-officedocument.presentationml.tags+xml" PartName="/ppt/tags/tag9.xml"/>
  <Override ContentType="application/vnd.openxmlformats-officedocument.presentationml.notesSlide+xml" PartName="/ppt/notesSlides/notesSlide2.xml"/>
  <Override ContentType="application/vnd.openxmlformats-officedocument.presentationml.tags+xml" PartName="/ppt/tags/tag10.xml"/>
  <Override ContentType="application/vnd.openxmlformats-officedocument.presentationml.notesSlide+xml" PartName="/ppt/notesSlides/notesSlide3.xml"/>
  <Override ContentType="application/vnd.openxmlformats-officedocument.presentationml.tags+xml" PartName="/ppt/tags/tag11.xml"/>
  <Override ContentType="application/vnd.openxmlformats-officedocument.presentationml.tags+xml" PartName="/ppt/tags/tag12.xml"/>
  <Override ContentType="application/vnd.openxmlformats-officedocument.presentationml.tags+xml" PartName="/ppt/tags/tag13.xml"/>
  <Override ContentType="application/vnd.openxmlformats-officedocument.presentationml.tags+xml" PartName="/ppt/tags/tag14.xml"/>
  <Override ContentType="application/vnd.openxmlformats-officedocument.presentationml.notesSlide+xml" PartName="/ppt/notesSlides/notesSlide4.xml"/>
  <Override ContentType="application/vnd.openxmlformats-officedocument.presentationml.tags+xml" PartName="/ppt/tags/tag15.xml"/>
  <Override ContentType="application/vnd.openxmlformats-officedocument.presentationml.tags+xml" PartName="/ppt/tags/tag16.xml"/>
  <Override ContentType="application/vnd.openxmlformats-officedocument.presentationml.tags+xml" PartName="/ppt/tags/tag17.xml"/>
  <Override ContentType="application/vnd.openxmlformats-officedocument.drawingml.chart+xml" PartName="/ppt/charts/chart1.xml"/>
  <Override ContentType="application/vnd.ms-office.chartstyle+xml" PartName="/ppt/charts/style1.xml"/>
  <Override ContentType="application/vnd.ms-office.chartcolorstyle+xml" PartName="/ppt/charts/colors1.xml"/>
  <Override ContentType="application/vnd.openxmlformats-officedocument.presentationml.tags+xml" PartName="/ppt/tags/tag18.xml"/>
  <Override ContentType="application/vnd.openxmlformats-officedocument.presentationml.tags+xml" PartName="/ppt/tags/tag19.xml"/>
  <Override ContentType="application/vnd.openxmlformats-officedocument.presentationml.tags+xml" PartName="/ppt/tags/tag20.xml"/>
  <Override ContentType="application/vnd.openxmlformats-officedocument.presentationml.tags+xml" PartName="/ppt/tags/tag21.xml"/>
  <Override ContentType="application/vnd.openxmlformats-officedocument.presentationml.tags+xml" PartName="/ppt/tags/tag22.xml"/>
  <Override ContentType="application/vnd.openxmlformats-officedocument.presentationml.tags+xml" PartName="/ppt/tags/tag23.xml"/>
  <Override ContentType="application/vnd.openxmlformats-officedocument.presentationml.notesSlide+xml" PartName="/ppt/notesSlides/notesSlide5.xml"/>
  <Override ContentType="application/vnd.openxmlformats-officedocument.presentationml.tags+xml" PartName="/ppt/tags/tag24.xml"/>
  <Override ContentType="application/vnd.openxmlformats-officedocument.presentationml.tags+xml" PartName="/ppt/tags/tag25.xml"/>
  <Override ContentType="application/vnd.openxmlformats-officedocument.presentationml.notesSlide+xml" PartName="/ppt/notesSlides/notesSlide6.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
 <Relationship Target="docProps/app.xml" Type="http://schemas.openxmlformats.org/officeDocument/2006/relationships/extended-properties" Id="rId3"/>
 <Relationship Target="docProps/core.xml" Type="http://schemas.openxmlformats.org/package/2006/relationships/metadata/core-properties" Id="rId2"/>
 <Relationship Target="ppt/presentation.xml" Type="http://schemas.openxmlformats.org/officeDocument/2006/relationships/officeDocument" Id="rId1"/>
 <Relationship Target="docProps/custom.xml" Type="http://schemas.openxmlformats.org/officeDocument/2006/relationships/custom-properties" Id="rId4"/>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handoutMasterIdLst>
    <p:handoutMasterId r:id="rId27"/>
  </p:handoutMasterIdLst>
  <p:sldIdLst>
    <p:sldId id="393" r:id="rId2"/>
    <p:sldId id="469" r:id="rId3"/>
    <p:sldId id="458" r:id="rId4"/>
    <p:sldId id="459" r:id="rId5"/>
    <p:sldId id="460" r:id="rId6"/>
    <p:sldId id="461" r:id="rId7"/>
    <p:sldId id="462" r:id="rId8"/>
    <p:sldId id="470" r:id="rId9"/>
    <p:sldId id="464" r:id="rId10"/>
    <p:sldId id="465" r:id="rId11"/>
    <p:sldId id="466" r:id="rId12"/>
    <p:sldId id="471" r:id="rId13"/>
    <p:sldId id="468" r:id="rId14"/>
    <p:sldId id="472" r:id="rId15"/>
    <p:sldId id="473" r:id="rId16"/>
    <p:sldId id="474" r:id="rId17"/>
    <p:sldId id="476" r:id="rId18"/>
    <p:sldId id="475" r:id="rId19"/>
    <p:sldId id="477" r:id="rId20"/>
    <p:sldId id="440" r:id="rId21"/>
    <p:sldId id="441" r:id="rId22"/>
    <p:sldId id="478" r:id="rId23"/>
    <p:sldId id="442" r:id="rId24"/>
    <p:sldId id="439"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40" userDrawn="1">
          <p15:clr>
            <a:srgbClr val="A4A3A4"/>
          </p15:clr>
        </p15:guide>
        <p15:guide id="3" orient="horz" pos="2799" userDrawn="1">
          <p15:clr>
            <a:srgbClr val="A4A3A4"/>
          </p15:clr>
        </p15:guide>
        <p15:guide id="4" pos="29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278"/>
    <a:srgbClr val="565EE9"/>
    <a:srgbClr val="FE97A1"/>
    <a:srgbClr val="6A4678"/>
    <a:srgbClr val="9397F1"/>
    <a:srgbClr val="5448D2"/>
    <a:srgbClr val="B66A85"/>
    <a:srgbClr val="AC41AB"/>
    <a:srgbClr val="FEEFEC"/>
    <a:srgbClr val="3936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79" autoAdjust="0"/>
    <p:restoredTop sz="88095" autoAdjust="0"/>
  </p:normalViewPr>
  <p:slideViewPr>
    <p:cSldViewPr snapToGrid="0" showGuides="1">
      <p:cViewPr>
        <p:scale>
          <a:sx n="69" d="100"/>
          <a:sy n="69" d="100"/>
        </p:scale>
        <p:origin x="1037" y="586"/>
      </p:cViewPr>
      <p:guideLst>
        <p:guide pos="340"/>
        <p:guide orient="horz" pos="2799"/>
        <p:guide pos="2903"/>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5" d="100"/>
          <a:sy n="65" d="100"/>
        </p:scale>
        <p:origin x="291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57150" cap="rnd">
              <a:gradFill flip="none" rotWithShape="1">
                <a:gsLst>
                  <a:gs pos="0">
                    <a:srgbClr val="565EE9"/>
                  </a:gs>
                  <a:gs pos="99000">
                    <a:srgbClr val="854AD8"/>
                  </a:gs>
                </a:gsLst>
                <a:lin ang="0" scaled="1"/>
                <a:tileRect/>
              </a:gradFill>
              <a:round/>
            </a:ln>
            <a:effectLst>
              <a:outerShdw blurRad="127000" dist="101600" dir="5400000" algn="t" rotWithShape="0">
                <a:srgbClr val="BF1157">
                  <a:alpha val="40000"/>
                </a:srgbClr>
              </a:outerShdw>
            </a:effectLst>
          </c:spPr>
          <c:marker>
            <c:symbol val="none"/>
          </c:marker>
          <c:dPt>
            <c:idx val="6"/>
            <c:marker>
              <c:symbol val="none"/>
            </c:marker>
            <c:bubble3D val="0"/>
            <c:spPr>
              <a:ln w="57150" cap="rnd">
                <a:gradFill flip="none" rotWithShape="1">
                  <a:gsLst>
                    <a:gs pos="0">
                      <a:srgbClr val="565EE9"/>
                    </a:gs>
                    <a:gs pos="99000">
                      <a:srgbClr val="854AD8"/>
                    </a:gs>
                  </a:gsLst>
                  <a:lin ang="0" scaled="1"/>
                  <a:tileRect/>
                </a:gradFill>
                <a:round/>
              </a:ln>
              <a:effectLst>
                <a:outerShdw blurRad="127000" dist="101600" dir="5400000" algn="t" rotWithShape="0">
                  <a:srgbClr val="BF1157">
                    <a:alpha val="40000"/>
                  </a:srgbClr>
                </a:outerShdw>
              </a:effectLst>
            </c:spPr>
            <c:extLst>
              <c:ext xmlns:c16="http://schemas.microsoft.com/office/drawing/2014/chart" uri="{C3380CC4-5D6E-409C-BE32-E72D297353CC}">
                <c16:uniqueId val="{00000001-746C-4EA5-A371-2BB6EACFFAFB}"/>
              </c:ext>
            </c:extLst>
          </c:dPt>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4.3</c:v>
                </c:pt>
                <c:pt idx="1">
                  <c:v>2.5</c:v>
                </c:pt>
                <c:pt idx="2">
                  <c:v>3.5</c:v>
                </c:pt>
                <c:pt idx="3">
                  <c:v>4.5</c:v>
                </c:pt>
                <c:pt idx="4">
                  <c:v>5</c:v>
                </c:pt>
                <c:pt idx="5">
                  <c:v>7</c:v>
                </c:pt>
                <c:pt idx="6">
                  <c:v>8</c:v>
                </c:pt>
                <c:pt idx="7">
                  <c:v>5</c:v>
                </c:pt>
                <c:pt idx="8">
                  <c:v>6</c:v>
                </c:pt>
                <c:pt idx="9">
                  <c:v>10</c:v>
                </c:pt>
                <c:pt idx="10">
                  <c:v>11</c:v>
                </c:pt>
                <c:pt idx="11">
                  <c:v>13</c:v>
                </c:pt>
              </c:numCache>
            </c:numRef>
          </c:val>
          <c:smooth val="1"/>
          <c:extLst>
            <c:ext xmlns:c16="http://schemas.microsoft.com/office/drawing/2014/chart" uri="{C3380CC4-5D6E-409C-BE32-E72D297353CC}">
              <c16:uniqueId val="{00000002-746C-4EA5-A371-2BB6EACFFAFB}"/>
            </c:ext>
          </c:extLst>
        </c:ser>
        <c:dLbls>
          <c:showLegendKey val="0"/>
          <c:showVal val="0"/>
          <c:showCatName val="0"/>
          <c:showSerName val="0"/>
          <c:showPercent val="0"/>
          <c:showBubbleSize val="0"/>
        </c:dLbls>
        <c:smooth val="0"/>
        <c:axId val="1907319615"/>
        <c:axId val="2028816847"/>
      </c:lineChart>
      <c:catAx>
        <c:axId val="190731961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CN"/>
          </a:p>
        </c:txPr>
        <c:crossAx val="2028816847"/>
        <c:crosses val="autoZero"/>
        <c:auto val="1"/>
        <c:lblAlgn val="ctr"/>
        <c:lblOffset val="100"/>
        <c:noMultiLvlLbl val="0"/>
      </c:catAx>
      <c:valAx>
        <c:axId val="202881684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CN"/>
          </a:p>
        </c:txPr>
        <c:crossAx val="19073196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7150">
      <a:noFill/>
    </a:ln>
    <a:effectLst/>
  </c:spPr>
  <c:txPr>
    <a:bodyPr/>
    <a:lstStyle/>
    <a:p>
      <a:pPr>
        <a:defRPr sz="1100">
          <a:solidFill>
            <a:schemeClr val="tx1"/>
          </a:solidFill>
          <a:latin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F9DDA21-FBC8-4A11-A78E-A5B0BE666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7EACBC7-14E5-44AD-9C8D-64FF9C5D37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1CB6C6-6F2C-4B92-95C4-42BDA2B075DE}" type="datetimeFigureOut">
              <a:rPr lang="zh-CN" altLang="en-US" smtClean="0"/>
              <a:t>2020/12/8</a:t>
            </a:fld>
            <a:endParaRPr lang="zh-CN" altLang="en-US"/>
          </a:p>
        </p:txBody>
      </p:sp>
      <p:sp>
        <p:nvSpPr>
          <p:cNvPr id="4" name="页脚占位符 3">
            <a:extLst>
              <a:ext uri="{FF2B5EF4-FFF2-40B4-BE49-F238E27FC236}">
                <a16:creationId xmlns:a16="http://schemas.microsoft.com/office/drawing/2014/main" id="{0604E74C-7801-4647-A5EA-41F0DC017F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D4C44F9-1BF8-4048-BFF2-501EB2D779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03E08D-3E06-4B2A-B57E-3A43AB4BB7D9}" type="slidenum">
              <a:rPr lang="zh-CN" altLang="en-US" smtClean="0"/>
              <a:t>‹#›</a:t>
            </a:fld>
            <a:endParaRPr lang="zh-CN" altLang="en-US"/>
          </a:p>
        </p:txBody>
      </p:sp>
    </p:spTree>
    <p:extLst>
      <p:ext uri="{BB962C8B-B14F-4D97-AF65-F5344CB8AC3E}">
        <p14:creationId xmlns:p14="http://schemas.microsoft.com/office/powerpoint/2010/main" val="88547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28FA1-C6C3-4652-AFCE-035CB3CD9591}" type="datetimeFigureOut">
              <a:rPr lang="zh-CN" altLang="en-US" smtClean="0"/>
              <a:t>2020/12/8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085A-5B65-4396-A4DC-65E088FCF981}" type="slidenum">
              <a:rPr lang="zh-CN" altLang="en-US" smtClean="0"/>
              <a:t>‹#›</a:t>
            </a:fld>
            <a:endParaRPr lang="zh-CN" altLang="en-US"/>
          </a:p>
        </p:txBody>
      </p:sp>
    </p:spTree>
    <p:extLst>
      <p:ext uri="{BB962C8B-B14F-4D97-AF65-F5344CB8AC3E}">
        <p14:creationId xmlns:p14="http://schemas.microsoft.com/office/powerpoint/2010/main" val="395638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1</a:t>
            </a:fld>
            <a:endParaRPr lang="zh-CN" altLang="en-US"/>
          </a:p>
        </p:txBody>
      </p:sp>
    </p:spTree>
    <p:extLst>
      <p:ext uri="{BB962C8B-B14F-4D97-AF65-F5344CB8AC3E}">
        <p14:creationId xmlns:p14="http://schemas.microsoft.com/office/powerpoint/2010/main" val="3808748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2</a:t>
            </a:fld>
            <a:endParaRPr lang="zh-CN" altLang="en-US"/>
          </a:p>
        </p:txBody>
      </p:sp>
    </p:spTree>
    <p:extLst>
      <p:ext uri="{BB962C8B-B14F-4D97-AF65-F5344CB8AC3E}">
        <p14:creationId xmlns:p14="http://schemas.microsoft.com/office/powerpoint/2010/main" val="301552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3</a:t>
            </a:fld>
            <a:endParaRPr lang="zh-CN" altLang="en-US"/>
          </a:p>
        </p:txBody>
      </p:sp>
    </p:spTree>
    <p:extLst>
      <p:ext uri="{BB962C8B-B14F-4D97-AF65-F5344CB8AC3E}">
        <p14:creationId xmlns:p14="http://schemas.microsoft.com/office/powerpoint/2010/main" val="2225802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9</a:t>
            </a:fld>
            <a:endParaRPr lang="zh-CN" altLang="en-US"/>
          </a:p>
        </p:txBody>
      </p:sp>
    </p:spTree>
    <p:extLst>
      <p:ext uri="{BB962C8B-B14F-4D97-AF65-F5344CB8AC3E}">
        <p14:creationId xmlns:p14="http://schemas.microsoft.com/office/powerpoint/2010/main" val="301174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13</a:t>
            </a:fld>
            <a:endParaRPr lang="zh-CN" altLang="en-US"/>
          </a:p>
        </p:txBody>
      </p:sp>
    </p:spTree>
    <p:extLst>
      <p:ext uri="{BB962C8B-B14F-4D97-AF65-F5344CB8AC3E}">
        <p14:creationId xmlns:p14="http://schemas.microsoft.com/office/powerpoint/2010/main" val="1924133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19</a:t>
            </a:fld>
            <a:endParaRPr lang="zh-CN" altLang="en-US"/>
          </a:p>
        </p:txBody>
      </p:sp>
    </p:spTree>
    <p:extLst>
      <p:ext uri="{BB962C8B-B14F-4D97-AF65-F5344CB8AC3E}">
        <p14:creationId xmlns:p14="http://schemas.microsoft.com/office/powerpoint/2010/main" val="1948806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322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1972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215B94F-35AA-4197-AACF-3190440DBCA7}"/>
              </a:ext>
            </a:extLst>
          </p:cNvPr>
          <p:cNvSpPr/>
          <p:nvPr userDrawn="1"/>
        </p:nvSpPr>
        <p:spPr>
          <a:xfrm>
            <a:off x="-2374014" y="-362081"/>
            <a:ext cx="5867663" cy="5867663"/>
          </a:xfrm>
          <a:prstGeom prst="ellipse">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rgbClr val="393663"/>
              </a:solidFill>
            </a:endParaRPr>
          </a:p>
        </p:txBody>
      </p:sp>
      <p:sp>
        <p:nvSpPr>
          <p:cNvPr id="3" name="图片占位符 3">
            <a:extLst>
              <a:ext uri="{FF2B5EF4-FFF2-40B4-BE49-F238E27FC236}">
                <a16:creationId xmlns:a16="http://schemas.microsoft.com/office/drawing/2014/main" id="{F681538D-14C9-4AB8-B589-448679451297}"/>
              </a:ext>
            </a:extLst>
          </p:cNvPr>
          <p:cNvSpPr>
            <a:spLocks noGrp="1"/>
          </p:cNvSpPr>
          <p:nvPr>
            <p:ph type="pic" sz="quarter" idx="10"/>
          </p:nvPr>
        </p:nvSpPr>
        <p:spPr>
          <a:xfrm>
            <a:off x="1704458" y="736386"/>
            <a:ext cx="3670729" cy="3670729"/>
          </a:xfrm>
          <a:prstGeom prst="ellipse">
            <a:avLst/>
          </a:prstGeom>
        </p:spPr>
        <p:txBody>
          <a:bodyPr/>
          <a:lstStyle/>
          <a:p>
            <a:endParaRPr lang="zh-CN" altLang="en-US"/>
          </a:p>
        </p:txBody>
      </p:sp>
    </p:spTree>
    <p:extLst>
      <p:ext uri="{BB962C8B-B14F-4D97-AF65-F5344CB8AC3E}">
        <p14:creationId xmlns:p14="http://schemas.microsoft.com/office/powerpoint/2010/main" val="27365356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565EE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7340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8FBFF"/>
            </a:gs>
            <a:gs pos="3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B7608A1-2387-4685-BA58-031B5ADDFCDD}" type="datetimeFigureOut">
              <a:rPr lang="zh-CN" altLang="en-US" smtClean="0"/>
              <a:t>2020/12/8</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1F32D51-9D61-45C5-8C71-8586F4332605}" type="slidenum">
              <a:rPr lang="zh-CN" altLang="en-US" smtClean="0"/>
              <a:t>‹#›</a:t>
            </a:fld>
            <a:endParaRPr lang="zh-CN" altLang="en-US"/>
          </a:p>
        </p:txBody>
      </p:sp>
    </p:spTree>
    <p:extLst>
      <p:ext uri="{BB962C8B-B14F-4D97-AF65-F5344CB8AC3E}">
        <p14:creationId xmlns:p14="http://schemas.microsoft.com/office/powerpoint/2010/main" val="3850984850"/>
      </p:ext>
    </p:extLst>
  </p:cSld>
  <p:clrMap bg1="lt1" tx1="dk1" bg2="lt2" tx2="dk2" accent1="accent1" accent2="accent2" accent3="accent3" accent4="accent4" accent5="accent5" accent6="accent6" hlink="hlink" folHlink="folHlink"/>
  <p:sldLayoutIdLst>
    <p:sldLayoutId id="2147483661" r:id="rId1"/>
    <p:sldLayoutId id="2147483688" r:id="rId2"/>
    <p:sldLayoutId id="2147483719" r:id="rId3"/>
    <p:sldLayoutId id="2147483720" r:id="rId4"/>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2.png"/><Relationship Id="rId5" Type="http://schemas.openxmlformats.org/officeDocument/2006/relationships/chart" Target="../charts/chart1.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13.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xml"/><Relationship Id="rId5" Type="http://schemas.openxmlformats.org/officeDocument/2006/relationships/tags" Target="../tags/tag22.xml"/><Relationship Id="rId4" Type="http://schemas.openxmlformats.org/officeDocument/2006/relationships/tags" Target="../tags/tag2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2.xml"/><Relationship Id="rId5" Type="http://schemas.openxmlformats.org/officeDocument/2006/relationships/tags" Target="../tags/tag5.xml"/><Relationship Id="rId10"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chn.docer.com/works?userid=3067349"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18426C0-6A30-4961-9095-B634126B989A}"/>
              </a:ext>
            </a:extLst>
          </p:cNvPr>
          <p:cNvSpPr/>
          <p:nvPr/>
        </p:nvSpPr>
        <p:spPr>
          <a:xfrm>
            <a:off x="700522" y="2526613"/>
            <a:ext cx="4372923" cy="69410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chemeClr val="tx1">
                    <a:lumMod val="65000"/>
                    <a:lumOff val="35000"/>
                  </a:schemeClr>
                </a:solidFill>
                <a:uLnTx/>
                <a:uFillTx/>
                <a:latin typeface="Calibri Light"/>
                <a:ea typeface="微软雅黑 Light"/>
                <a:cs typeface="+mn-cs"/>
              </a:rPr>
              <a:t>Lorem ipsum dolor sit amet, consectetur adipiscing elit. Donec luctus nibh sit amet sem vulputate venenatis bibendum orci pulvinar. Lorem ipsum dolor sit amet, consectetur adipiscing elit. </a:t>
            </a:r>
          </a:p>
        </p:txBody>
      </p:sp>
      <p:sp>
        <p:nvSpPr>
          <p:cNvPr id="16" name="矩形 15">
            <a:extLst>
              <a:ext uri="{FF2B5EF4-FFF2-40B4-BE49-F238E27FC236}">
                <a16:creationId xmlns:a16="http://schemas.microsoft.com/office/drawing/2014/main" id="{BCD609F5-1BE5-4E3C-A99E-1876CFFB004E}"/>
              </a:ext>
            </a:extLst>
          </p:cNvPr>
          <p:cNvSpPr/>
          <p:nvPr/>
        </p:nvSpPr>
        <p:spPr>
          <a:xfrm>
            <a:off x="700522" y="2218836"/>
            <a:ext cx="4146202" cy="307777"/>
          </a:xfrm>
          <a:prstGeom prst="rect">
            <a:avLst/>
          </a:prstGeom>
        </p:spPr>
        <p:txBody>
          <a:bodyPr wrap="square">
            <a:spAutoFit/>
          </a:bodyPr>
          <a:lstStyle/>
          <a:p>
            <a:r>
              <a:rPr lang="en-US" altLang="zh-CN" sz="1400">
                <a:solidFill>
                  <a:srgbClr val="6A4678"/>
                </a:solidFill>
                <a:latin typeface="+mj-lt"/>
              </a:rPr>
              <a:t>3D</a:t>
            </a:r>
            <a:r>
              <a:rPr lang="zh-CN" altLang="en-US" sz="1400">
                <a:solidFill>
                  <a:srgbClr val="6A4678"/>
                </a:solidFill>
                <a:latin typeface="+mj-lt"/>
              </a:rPr>
              <a:t>玻璃拟物化风格年终总结汇报模板</a:t>
            </a:r>
          </a:p>
        </p:txBody>
      </p:sp>
      <p:sp>
        <p:nvSpPr>
          <p:cNvPr id="18" name="文本框 17">
            <a:extLst>
              <a:ext uri="{FF2B5EF4-FFF2-40B4-BE49-F238E27FC236}">
                <a16:creationId xmlns:a16="http://schemas.microsoft.com/office/drawing/2014/main" id="{2D833CA0-5F57-466B-8AEA-2915A68BAF80}"/>
              </a:ext>
            </a:extLst>
          </p:cNvPr>
          <p:cNvSpPr txBox="1"/>
          <p:nvPr/>
        </p:nvSpPr>
        <p:spPr>
          <a:xfrm>
            <a:off x="700522" y="1437359"/>
            <a:ext cx="5584685" cy="769441"/>
          </a:xfrm>
          <a:prstGeom prst="rect">
            <a:avLst/>
          </a:prstGeom>
          <a:noFill/>
        </p:spPr>
        <p:txBody>
          <a:bodyPr wrap="square">
            <a:spAutoFit/>
          </a:bodyPr>
          <a:lstStyle/>
          <a:p>
            <a:r>
              <a:rPr lang="en-US" altLang="zh-CN" sz="4400" b="1">
                <a:solidFill>
                  <a:srgbClr val="6A4678"/>
                </a:solidFill>
                <a:latin typeface="+mj-lt"/>
              </a:rPr>
              <a:t>Business Report</a:t>
            </a:r>
            <a:endParaRPr lang="zh-CN" altLang="en-US" sz="4400" b="1">
              <a:solidFill>
                <a:srgbClr val="6A4678"/>
              </a:solidFill>
              <a:latin typeface="+mj-lt"/>
            </a:endParaRPr>
          </a:p>
        </p:txBody>
      </p:sp>
      <p:pic>
        <p:nvPicPr>
          <p:cNvPr id="7" name="图片 6">
            <a:extLst>
              <a:ext uri="{FF2B5EF4-FFF2-40B4-BE49-F238E27FC236}">
                <a16:creationId xmlns:a16="http://schemas.microsoft.com/office/drawing/2014/main" id="{55D8C73D-2124-4DC5-A607-0B42A61B8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864" y="344129"/>
            <a:ext cx="4351136" cy="4351136"/>
          </a:xfrm>
          <a:prstGeom prst="rect">
            <a:avLst/>
          </a:prstGeom>
        </p:spPr>
      </p:pic>
      <p:sp>
        <p:nvSpPr>
          <p:cNvPr id="10" name="矩形: 圆角 9">
            <a:extLst>
              <a:ext uri="{FF2B5EF4-FFF2-40B4-BE49-F238E27FC236}">
                <a16:creationId xmlns:a16="http://schemas.microsoft.com/office/drawing/2014/main" id="{D922383B-F2BA-4EE3-92FB-596094719CB1}"/>
              </a:ext>
            </a:extLst>
          </p:cNvPr>
          <p:cNvSpPr/>
          <p:nvPr/>
        </p:nvSpPr>
        <p:spPr>
          <a:xfrm>
            <a:off x="734519" y="3381677"/>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汇报人：熊猫</a:t>
            </a:r>
          </a:p>
        </p:txBody>
      </p:sp>
      <p:sp>
        <p:nvSpPr>
          <p:cNvPr id="17" name="椭圆 16">
            <a:extLst>
              <a:ext uri="{FF2B5EF4-FFF2-40B4-BE49-F238E27FC236}">
                <a16:creationId xmlns:a16="http://schemas.microsoft.com/office/drawing/2014/main" id="{47DB5975-98E5-4425-A438-176E2C6DBFD2}"/>
              </a:ext>
            </a:extLst>
          </p:cNvPr>
          <p:cNvSpPr/>
          <p:nvPr/>
        </p:nvSpPr>
        <p:spPr>
          <a:xfrm>
            <a:off x="1307692" y="72758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D9D13DF-7E2C-4C75-812F-CC8F6FED0D4B}"/>
              </a:ext>
            </a:extLst>
          </p:cNvPr>
          <p:cNvSpPr/>
          <p:nvPr/>
        </p:nvSpPr>
        <p:spPr>
          <a:xfrm>
            <a:off x="4572000" y="329603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6DDA0444-A68B-4777-99C9-D492E53575CB}"/>
              </a:ext>
            </a:extLst>
          </p:cNvPr>
          <p:cNvSpPr/>
          <p:nvPr/>
        </p:nvSpPr>
        <p:spPr>
          <a:xfrm>
            <a:off x="4837471" y="1160206"/>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6140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id="{51E12279-90EE-41D0-9202-9CBA33BE7599}"/>
              </a:ext>
            </a:extLst>
          </p:cNvPr>
          <p:cNvSpPr/>
          <p:nvPr/>
        </p:nvSpPr>
        <p:spPr>
          <a:xfrm>
            <a:off x="99848" y="154880"/>
            <a:ext cx="8917152" cy="4836220"/>
          </a:xfrm>
          <a:prstGeom prst="roundRect">
            <a:avLst>
              <a:gd name="adj" fmla="val 6715"/>
            </a:avLst>
          </a:prstGeom>
          <a:solidFill>
            <a:schemeClr val="bg1">
              <a:alpha val="30000"/>
            </a:schemeClr>
          </a:solidFill>
          <a:ln>
            <a:gradFill flip="none" rotWithShape="1">
              <a:gsLst>
                <a:gs pos="22000">
                  <a:schemeClr val="bg1">
                    <a:alpha val="60000"/>
                  </a:schemeClr>
                </a:gs>
                <a:gs pos="57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graphicFrame>
        <p:nvGraphicFramePr>
          <p:cNvPr id="18" name="图表 17" descr="e7d195523061f1c09e9d68d7cf438b91ef959ecb14fc25d26BBA7F7DBC18E55DFF4014AF651F0BF2569D4B6C1DA7F1A4683A481403BD872FC687266AD13265C1DE7C373772FD8728ABDD69ADD03BFF5BE2862BC891DBB79EBB2C4ADDC996A34AFA4DFE3CC46B43B1AE221B6A3491F9D220665EF599FEF923EBF4E8652DB878AA90852B75B761B2943DAB018CF0ACAD6F">
            <a:extLst>
              <a:ext uri="{FF2B5EF4-FFF2-40B4-BE49-F238E27FC236}">
                <a16:creationId xmlns:a16="http://schemas.microsoft.com/office/drawing/2014/main" id="{3D30F592-4AF6-41AE-B126-DA149FFE42CE}"/>
              </a:ext>
            </a:extLst>
          </p:cNvPr>
          <p:cNvGraphicFramePr/>
          <p:nvPr>
            <p:extLst>
              <p:ext uri="{D42A27DB-BD31-4B8C-83A1-F6EECF244321}">
                <p14:modId xmlns:p14="http://schemas.microsoft.com/office/powerpoint/2010/main" val="1458283068"/>
              </p:ext>
            </p:extLst>
          </p:nvPr>
        </p:nvGraphicFramePr>
        <p:xfrm>
          <a:off x="228821" y="912829"/>
          <a:ext cx="8538106" cy="2439971"/>
        </p:xfrm>
        <a:graphic>
          <a:graphicData uri="http://schemas.openxmlformats.org/drawingml/2006/chart">
            <c:chart xmlns:c="http://schemas.openxmlformats.org/drawingml/2006/chart" xmlns:r="http://schemas.openxmlformats.org/officeDocument/2006/relationships" r:id="rId5"/>
          </a:graphicData>
        </a:graphic>
      </p:graphicFrame>
      <p:sp>
        <p:nvSpPr>
          <p:cNvPr id="19" name="矩形: 圆角 18">
            <a:extLst>
              <a:ext uri="{FF2B5EF4-FFF2-40B4-BE49-F238E27FC236}">
                <a16:creationId xmlns:a16="http://schemas.microsoft.com/office/drawing/2014/main" id="{DE9C6A64-C135-4E31-9F8D-F6D7B931CD6D}"/>
              </a:ext>
            </a:extLst>
          </p:cNvPr>
          <p:cNvSpPr/>
          <p:nvPr/>
        </p:nvSpPr>
        <p:spPr>
          <a:xfrm>
            <a:off x="535626" y="3672133"/>
            <a:ext cx="3906382" cy="1216058"/>
          </a:xfrm>
          <a:prstGeom prst="roundRect">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EFF1033B-C309-45AA-9CC6-B658C55B0753}"/>
              </a:ext>
            </a:extLst>
          </p:cNvPr>
          <p:cNvSpPr/>
          <p:nvPr/>
        </p:nvSpPr>
        <p:spPr>
          <a:xfrm>
            <a:off x="4689292" y="3672133"/>
            <a:ext cx="3906382" cy="1216058"/>
          </a:xfrm>
          <a:prstGeom prst="roundRect">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4FA1BB95-FF4B-48A3-8BD1-9E7E3D5209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148945" y="945922"/>
            <a:ext cx="1117600" cy="1604345"/>
          </a:xfrm>
          <a:prstGeom prst="rect">
            <a:avLst/>
          </a:prstGeom>
        </p:spPr>
      </p:pic>
      <p:sp>
        <p:nvSpPr>
          <p:cNvPr id="28" name="PA_矩形 8">
            <a:extLst>
              <a:ext uri="{FF2B5EF4-FFF2-40B4-BE49-F238E27FC236}">
                <a16:creationId xmlns:a16="http://schemas.microsoft.com/office/drawing/2014/main" id="{F78C4F75-616A-4D00-BC30-D211F79EFDFD}"/>
              </a:ext>
            </a:extLst>
          </p:cNvPr>
          <p:cNvSpPr/>
          <p:nvPr>
            <p:custDataLst>
              <p:tags r:id="rId1"/>
            </p:custDataLst>
          </p:nvPr>
        </p:nvSpPr>
        <p:spPr>
          <a:xfrm>
            <a:off x="3121694" y="142181"/>
            <a:ext cx="2900610" cy="400110"/>
          </a:xfrm>
          <a:prstGeom prst="rect">
            <a:avLst/>
          </a:prstGeom>
        </p:spPr>
        <p:txBody>
          <a:bodyPr wrap="square">
            <a:spAutoFit/>
          </a:bodyPr>
          <a:lstStyle/>
          <a:p>
            <a:pPr algn="ctr" defTabSz="685800"/>
            <a:r>
              <a:rPr lang="en-US" altLang="zh-CN" sz="2000" b="1" kern="0">
                <a:solidFill>
                  <a:srgbClr val="6A4678"/>
                </a:solidFill>
                <a:latin typeface="+mj-lt"/>
                <a:ea typeface="微软雅黑"/>
              </a:rPr>
              <a:t>Data Analysis</a:t>
            </a:r>
          </a:p>
        </p:txBody>
      </p:sp>
      <p:sp>
        <p:nvSpPr>
          <p:cNvPr id="30" name="矩形 29">
            <a:extLst>
              <a:ext uri="{FF2B5EF4-FFF2-40B4-BE49-F238E27FC236}">
                <a16:creationId xmlns:a16="http://schemas.microsoft.com/office/drawing/2014/main" id="{53052582-492B-4036-B35F-84359938DBA1}"/>
              </a:ext>
            </a:extLst>
          </p:cNvPr>
          <p:cNvSpPr/>
          <p:nvPr/>
        </p:nvSpPr>
        <p:spPr>
          <a:xfrm>
            <a:off x="2598683" y="551699"/>
            <a:ext cx="3946633" cy="253916"/>
          </a:xfrm>
          <a:prstGeom prst="rect">
            <a:avLst/>
          </a:prstGeom>
        </p:spPr>
        <p:txBody>
          <a:bodyPr wrap="square">
            <a:spAutoFit/>
          </a:bodyPr>
          <a:lstStyle/>
          <a:p>
            <a:pPr algn="ctr" defTabSz="914400">
              <a:defRPr/>
            </a:pPr>
            <a:r>
              <a:rPr lang="en-US" altLang="zh-CN" sz="1050" kern="0">
                <a:solidFill>
                  <a:srgbClr val="6A4678"/>
                </a:solidFill>
                <a:cs typeface="Arial" panose="020B0604020202020204" pitchFamily="34" charset="0"/>
              </a:rPr>
              <a:t>Lorem ipsum dolor sit amet, consectetuer adipiscing elit. </a:t>
            </a:r>
          </a:p>
        </p:txBody>
      </p:sp>
      <p:sp>
        <p:nvSpPr>
          <p:cNvPr id="31" name="矩形 30"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C02F0D4A-4E5F-4110-91F1-F8F84F134CB0}"/>
              </a:ext>
            </a:extLst>
          </p:cNvPr>
          <p:cNvSpPr/>
          <p:nvPr/>
        </p:nvSpPr>
        <p:spPr>
          <a:xfrm>
            <a:off x="683887" y="3846303"/>
            <a:ext cx="2244138" cy="369332"/>
          </a:xfrm>
          <a:prstGeom prst="rect">
            <a:avLst/>
          </a:prstGeom>
        </p:spPr>
        <p:txBody>
          <a:bodyPr wrap="square">
            <a:spAutoFit/>
          </a:bodyPr>
          <a:lstStyle/>
          <a:p>
            <a:r>
              <a:rPr lang="en-US" altLang="zh-CN" b="1">
                <a:solidFill>
                  <a:schemeClr val="bg1"/>
                </a:solidFill>
                <a:latin typeface="+mj-lt"/>
                <a:ea typeface="+mj-ea"/>
                <a:sym typeface="+mn-lt"/>
              </a:rPr>
              <a:t>Data Analysis</a:t>
            </a:r>
          </a:p>
        </p:txBody>
      </p:sp>
      <p:sp>
        <p:nvSpPr>
          <p:cNvPr id="32" name="矩形 31"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A6F76AE2-0759-44D6-A4B1-425983454CE3}"/>
              </a:ext>
            </a:extLst>
          </p:cNvPr>
          <p:cNvSpPr/>
          <p:nvPr/>
        </p:nvSpPr>
        <p:spPr>
          <a:xfrm>
            <a:off x="693614" y="4202674"/>
            <a:ext cx="3683602" cy="481478"/>
          </a:xfrm>
          <a:prstGeom prst="rect">
            <a:avLst/>
          </a:prstGeom>
        </p:spPr>
        <p:txBody>
          <a:bodyPr wrap="square">
            <a:spAutoFit/>
          </a:bodyPr>
          <a:lstStyle/>
          <a:p>
            <a:pPr>
              <a:lnSpc>
                <a:spcPct val="150000"/>
              </a:lnSpc>
            </a:pPr>
            <a:r>
              <a:rPr lang="en-US" altLang="zh-CN" sz="900">
                <a:solidFill>
                  <a:schemeClr val="bg1"/>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Lorem ipsum dolor sit amet, consectetuer adipiscing elit. </a:t>
            </a:r>
          </a:p>
        </p:txBody>
      </p:sp>
      <p:sp>
        <p:nvSpPr>
          <p:cNvPr id="33" name="矩形 32"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14431D10-AA2A-4543-8917-418200D9A5B1}"/>
              </a:ext>
            </a:extLst>
          </p:cNvPr>
          <p:cNvSpPr/>
          <p:nvPr/>
        </p:nvSpPr>
        <p:spPr>
          <a:xfrm>
            <a:off x="4820989" y="3846303"/>
            <a:ext cx="2244138" cy="369332"/>
          </a:xfrm>
          <a:prstGeom prst="rect">
            <a:avLst/>
          </a:prstGeom>
        </p:spPr>
        <p:txBody>
          <a:bodyPr wrap="square">
            <a:spAutoFit/>
          </a:bodyPr>
          <a:lstStyle/>
          <a:p>
            <a:r>
              <a:rPr lang="en-US" altLang="zh-CN" b="1">
                <a:solidFill>
                  <a:schemeClr val="bg1"/>
                </a:solidFill>
                <a:latin typeface="+mj-lt"/>
                <a:ea typeface="+mj-ea"/>
                <a:sym typeface="+mn-lt"/>
              </a:rPr>
              <a:t>Data Analysis</a:t>
            </a:r>
          </a:p>
        </p:txBody>
      </p:sp>
      <p:sp>
        <p:nvSpPr>
          <p:cNvPr id="34" name="矩形 33"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DB20A6FE-A4FE-418B-9746-A3C387E31C36}"/>
              </a:ext>
            </a:extLst>
          </p:cNvPr>
          <p:cNvSpPr/>
          <p:nvPr/>
        </p:nvSpPr>
        <p:spPr>
          <a:xfrm>
            <a:off x="4830716" y="4202674"/>
            <a:ext cx="3683602" cy="481478"/>
          </a:xfrm>
          <a:prstGeom prst="rect">
            <a:avLst/>
          </a:prstGeom>
        </p:spPr>
        <p:txBody>
          <a:bodyPr wrap="square">
            <a:spAutoFit/>
          </a:bodyPr>
          <a:lstStyle/>
          <a:p>
            <a:pPr>
              <a:lnSpc>
                <a:spcPct val="150000"/>
              </a:lnSpc>
            </a:pPr>
            <a:r>
              <a:rPr lang="en-US" altLang="zh-CN" sz="900">
                <a:solidFill>
                  <a:schemeClr val="bg1"/>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Lorem ipsum dolor sit amet, consectetuer adipiscing elit. </a:t>
            </a:r>
          </a:p>
        </p:txBody>
      </p:sp>
      <p:sp>
        <p:nvSpPr>
          <p:cNvPr id="35" name="PA_矩形 8">
            <a:extLst>
              <a:ext uri="{FF2B5EF4-FFF2-40B4-BE49-F238E27FC236}">
                <a16:creationId xmlns:a16="http://schemas.microsoft.com/office/drawing/2014/main" id="{45D12C7D-2FF2-4C32-88E5-AE8BC054DCA5}"/>
              </a:ext>
            </a:extLst>
          </p:cNvPr>
          <p:cNvSpPr/>
          <p:nvPr>
            <p:custDataLst>
              <p:tags r:id="rId2"/>
            </p:custDataLst>
          </p:nvPr>
        </p:nvSpPr>
        <p:spPr>
          <a:xfrm>
            <a:off x="2681427" y="3743336"/>
            <a:ext cx="1687373" cy="523220"/>
          </a:xfrm>
          <a:prstGeom prst="rect">
            <a:avLst/>
          </a:prstGeom>
        </p:spPr>
        <p:txBody>
          <a:bodyPr wrap="square">
            <a:spAutoFit/>
          </a:bodyPr>
          <a:lstStyle/>
          <a:p>
            <a:pPr algn="ctr" defTabSz="685800"/>
            <a:r>
              <a:rPr lang="en-US" altLang="zh-CN" sz="2800" b="1" kern="0">
                <a:solidFill>
                  <a:schemeClr val="bg1"/>
                </a:solidFill>
                <a:latin typeface="+mj-lt"/>
                <a:ea typeface="微软雅黑"/>
              </a:rPr>
              <a:t>2.5k</a:t>
            </a:r>
          </a:p>
        </p:txBody>
      </p:sp>
      <p:sp>
        <p:nvSpPr>
          <p:cNvPr id="37" name="PA_矩形 8">
            <a:extLst>
              <a:ext uri="{FF2B5EF4-FFF2-40B4-BE49-F238E27FC236}">
                <a16:creationId xmlns:a16="http://schemas.microsoft.com/office/drawing/2014/main" id="{70CABBC2-9F84-4BC1-B382-A9B89D637FFA}"/>
              </a:ext>
            </a:extLst>
          </p:cNvPr>
          <p:cNvSpPr/>
          <p:nvPr>
            <p:custDataLst>
              <p:tags r:id="rId3"/>
            </p:custDataLst>
          </p:nvPr>
        </p:nvSpPr>
        <p:spPr>
          <a:xfrm>
            <a:off x="7038938" y="3743336"/>
            <a:ext cx="1687373" cy="523220"/>
          </a:xfrm>
          <a:prstGeom prst="rect">
            <a:avLst/>
          </a:prstGeom>
        </p:spPr>
        <p:txBody>
          <a:bodyPr wrap="square">
            <a:spAutoFit/>
          </a:bodyPr>
          <a:lstStyle/>
          <a:p>
            <a:pPr algn="ctr" defTabSz="685800"/>
            <a:r>
              <a:rPr lang="en-US" altLang="zh-CN" sz="2800" b="1" kern="0">
                <a:solidFill>
                  <a:schemeClr val="bg1"/>
                </a:solidFill>
                <a:latin typeface="+mj-lt"/>
                <a:ea typeface="微软雅黑"/>
              </a:rPr>
              <a:t>4.5k</a:t>
            </a:r>
          </a:p>
        </p:txBody>
      </p:sp>
    </p:spTree>
    <p:extLst>
      <p:ext uri="{BB962C8B-B14F-4D97-AF65-F5344CB8AC3E}">
        <p14:creationId xmlns:p14="http://schemas.microsoft.com/office/powerpoint/2010/main" val="3038340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EFAC4DA-2848-4557-80D8-354798B3533A}"/>
              </a:ext>
            </a:extLst>
          </p:cNvPr>
          <p:cNvSpPr/>
          <p:nvPr/>
        </p:nvSpPr>
        <p:spPr>
          <a:xfrm>
            <a:off x="5319131" y="-234177"/>
            <a:ext cx="5731727" cy="5731727"/>
          </a:xfrm>
          <a:prstGeom prst="ellipse">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3321CB08-2147-4D09-B64D-44E23DC0AD5C}"/>
              </a:ext>
            </a:extLst>
          </p:cNvPr>
          <p:cNvSpPr/>
          <p:nvPr/>
        </p:nvSpPr>
        <p:spPr>
          <a:xfrm>
            <a:off x="196423" y="1698259"/>
            <a:ext cx="3818017" cy="156470"/>
          </a:xfrm>
          <a:prstGeom prst="roundRect">
            <a:avLst>
              <a:gd name="adj" fmla="val 50000"/>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91E9F402-7891-46A5-995E-EB2116991A56}"/>
              </a:ext>
            </a:extLst>
          </p:cNvPr>
          <p:cNvSpPr/>
          <p:nvPr/>
        </p:nvSpPr>
        <p:spPr>
          <a:xfrm>
            <a:off x="196424" y="1697294"/>
            <a:ext cx="3171246" cy="158400"/>
          </a:xfrm>
          <a:prstGeom prst="roundRect">
            <a:avLst>
              <a:gd name="adj" fmla="val 50000"/>
            </a:avLst>
          </a:prstGeom>
          <a:solidFill>
            <a:srgbClr val="FEA2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矩形 8">
            <a:extLst>
              <a:ext uri="{FF2B5EF4-FFF2-40B4-BE49-F238E27FC236}">
                <a16:creationId xmlns:a16="http://schemas.microsoft.com/office/drawing/2014/main" id="{6461BD67-2E8A-4109-AE39-5DBE9EB507FD}"/>
              </a:ext>
            </a:extLst>
          </p:cNvPr>
          <p:cNvSpPr/>
          <p:nvPr>
            <p:custDataLst>
              <p:tags r:id="rId1"/>
            </p:custDataLst>
          </p:nvPr>
        </p:nvSpPr>
        <p:spPr>
          <a:xfrm>
            <a:off x="4309353" y="1611945"/>
            <a:ext cx="3207169" cy="1569660"/>
          </a:xfrm>
          <a:prstGeom prst="rect">
            <a:avLst/>
          </a:prstGeom>
        </p:spPr>
        <p:txBody>
          <a:bodyPr wrap="square">
            <a:spAutoFit/>
          </a:bodyPr>
          <a:lstStyle/>
          <a:p>
            <a:pPr defTabSz="685800"/>
            <a:r>
              <a:rPr lang="en-US" altLang="zh-CN" sz="4800" b="1" kern="0">
                <a:solidFill>
                  <a:schemeClr val="bg1"/>
                </a:solidFill>
                <a:latin typeface="+mj-lt"/>
                <a:ea typeface="微软雅黑"/>
              </a:rPr>
              <a:t>Data </a:t>
            </a:r>
          </a:p>
          <a:p>
            <a:pPr defTabSz="685800"/>
            <a:r>
              <a:rPr lang="en-US" altLang="zh-CN" sz="4800" b="1" kern="0">
                <a:solidFill>
                  <a:schemeClr val="bg1"/>
                </a:solidFill>
                <a:latin typeface="+mj-lt"/>
                <a:ea typeface="微软雅黑"/>
              </a:rPr>
              <a:t>Analysis</a:t>
            </a:r>
          </a:p>
        </p:txBody>
      </p:sp>
      <p:sp>
        <p:nvSpPr>
          <p:cNvPr id="6" name="矩形 5">
            <a:extLst>
              <a:ext uri="{FF2B5EF4-FFF2-40B4-BE49-F238E27FC236}">
                <a16:creationId xmlns:a16="http://schemas.microsoft.com/office/drawing/2014/main" id="{6E3BFAD6-203C-460D-8D2B-E4E6CDB5A1EB}"/>
              </a:ext>
            </a:extLst>
          </p:cNvPr>
          <p:cNvSpPr/>
          <p:nvPr/>
        </p:nvSpPr>
        <p:spPr>
          <a:xfrm>
            <a:off x="4372625" y="3243483"/>
            <a:ext cx="3033637" cy="901850"/>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chemeClr val="bg1"/>
                </a:solidFill>
                <a:uLnTx/>
                <a:uFillTx/>
                <a:latin typeface="Calibri Light"/>
                <a:ea typeface="微软雅黑 Light"/>
                <a:cs typeface="+mn-cs"/>
              </a:rPr>
              <a:t>Lorem ipsum dolor sit amet, consectetur adipiscing elit. Donec luctus nibh sit amet sem vulputate venenatis bibendum orci pulvinar. Lorem ipsum dolor sit amet, consectetur adipiscing elit. </a:t>
            </a:r>
          </a:p>
        </p:txBody>
      </p:sp>
      <p:sp>
        <p:nvSpPr>
          <p:cNvPr id="7" name="矩形 6">
            <a:extLst>
              <a:ext uri="{FF2B5EF4-FFF2-40B4-BE49-F238E27FC236}">
                <a16:creationId xmlns:a16="http://schemas.microsoft.com/office/drawing/2014/main" id="{60E25C8E-963A-437A-89C3-733C03A9228E}"/>
              </a:ext>
            </a:extLst>
          </p:cNvPr>
          <p:cNvSpPr/>
          <p:nvPr/>
        </p:nvSpPr>
        <p:spPr>
          <a:xfrm>
            <a:off x="133310" y="1963813"/>
            <a:ext cx="4059549" cy="486352"/>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chemeClr val="tx1">
                    <a:lumMod val="75000"/>
                    <a:lumOff val="25000"/>
                  </a:schemeClr>
                </a:solidFill>
                <a:uLnTx/>
                <a:uFillTx/>
                <a:latin typeface="Calibri Light"/>
                <a:ea typeface="微软雅黑 Light"/>
                <a:cs typeface="+mn-cs"/>
              </a:rPr>
              <a:t>Lorem ipsum dolor sit amet, consectetur adipiscing elit. Donec luctus nibh sit amet sem vulputate venenatis bibendum orci pulvinar. </a:t>
            </a:r>
          </a:p>
        </p:txBody>
      </p:sp>
      <p:sp>
        <p:nvSpPr>
          <p:cNvPr id="8" name="PA_矩形 8">
            <a:extLst>
              <a:ext uri="{FF2B5EF4-FFF2-40B4-BE49-F238E27FC236}">
                <a16:creationId xmlns:a16="http://schemas.microsoft.com/office/drawing/2014/main" id="{0030FCCC-5DC6-45DF-9D30-B9C24876BF44}"/>
              </a:ext>
            </a:extLst>
          </p:cNvPr>
          <p:cNvSpPr/>
          <p:nvPr>
            <p:custDataLst>
              <p:tags r:id="rId2"/>
            </p:custDataLst>
          </p:nvPr>
        </p:nvSpPr>
        <p:spPr>
          <a:xfrm>
            <a:off x="174576" y="940115"/>
            <a:ext cx="1092817" cy="707886"/>
          </a:xfrm>
          <a:prstGeom prst="rect">
            <a:avLst/>
          </a:prstGeom>
        </p:spPr>
        <p:txBody>
          <a:bodyPr wrap="square">
            <a:spAutoFit/>
          </a:bodyPr>
          <a:lstStyle/>
          <a:p>
            <a:pPr defTabSz="685800"/>
            <a:r>
              <a:rPr lang="en-US" altLang="zh-CN" sz="4000" b="1" kern="0">
                <a:solidFill>
                  <a:srgbClr val="393663"/>
                </a:solidFill>
                <a:latin typeface="+mj-lt"/>
                <a:ea typeface="微软雅黑"/>
              </a:rPr>
              <a:t>80</a:t>
            </a:r>
            <a:r>
              <a:rPr lang="en-US" altLang="zh-CN" sz="1400" b="1" kern="0">
                <a:solidFill>
                  <a:srgbClr val="393663"/>
                </a:solidFill>
                <a:latin typeface="+mj-lt"/>
                <a:ea typeface="微软雅黑"/>
              </a:rPr>
              <a:t>%</a:t>
            </a:r>
            <a:endParaRPr lang="en-US" altLang="zh-CN" sz="4000" b="1" kern="0">
              <a:solidFill>
                <a:srgbClr val="393663"/>
              </a:solidFill>
              <a:latin typeface="+mj-lt"/>
              <a:ea typeface="微软雅黑"/>
            </a:endParaRPr>
          </a:p>
        </p:txBody>
      </p:sp>
      <p:sp>
        <p:nvSpPr>
          <p:cNvPr id="9" name="PA_矩形 8">
            <a:extLst>
              <a:ext uri="{FF2B5EF4-FFF2-40B4-BE49-F238E27FC236}">
                <a16:creationId xmlns:a16="http://schemas.microsoft.com/office/drawing/2014/main" id="{E4F0995D-6D68-4417-BBFA-99F7620196DB}"/>
              </a:ext>
            </a:extLst>
          </p:cNvPr>
          <p:cNvSpPr/>
          <p:nvPr>
            <p:custDataLst>
              <p:tags r:id="rId3"/>
            </p:custDataLst>
          </p:nvPr>
        </p:nvSpPr>
        <p:spPr>
          <a:xfrm>
            <a:off x="1035375" y="1196594"/>
            <a:ext cx="3207169" cy="369332"/>
          </a:xfrm>
          <a:prstGeom prst="rect">
            <a:avLst/>
          </a:prstGeom>
        </p:spPr>
        <p:txBody>
          <a:bodyPr wrap="square">
            <a:spAutoFit/>
          </a:bodyPr>
          <a:lstStyle/>
          <a:p>
            <a:pPr defTabSz="685800"/>
            <a:r>
              <a:rPr lang="en-US" altLang="zh-CN" b="1" kern="0">
                <a:solidFill>
                  <a:srgbClr val="393663"/>
                </a:solidFill>
                <a:latin typeface="+mj-lt"/>
                <a:ea typeface="微软雅黑"/>
              </a:rPr>
              <a:t>Data Analysis</a:t>
            </a:r>
          </a:p>
        </p:txBody>
      </p:sp>
      <p:sp>
        <p:nvSpPr>
          <p:cNvPr id="10" name="矩形: 圆角 9">
            <a:extLst>
              <a:ext uri="{FF2B5EF4-FFF2-40B4-BE49-F238E27FC236}">
                <a16:creationId xmlns:a16="http://schemas.microsoft.com/office/drawing/2014/main" id="{9F0F6EE3-7521-4C56-8BBB-04CD6789A715}"/>
              </a:ext>
            </a:extLst>
          </p:cNvPr>
          <p:cNvSpPr/>
          <p:nvPr/>
        </p:nvSpPr>
        <p:spPr>
          <a:xfrm>
            <a:off x="229876" y="3564265"/>
            <a:ext cx="3818017" cy="156470"/>
          </a:xfrm>
          <a:prstGeom prst="roundRect">
            <a:avLst>
              <a:gd name="adj" fmla="val 50000"/>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A647EB80-B875-4D87-A2AD-EFD32C3D7722}"/>
              </a:ext>
            </a:extLst>
          </p:cNvPr>
          <p:cNvSpPr/>
          <p:nvPr/>
        </p:nvSpPr>
        <p:spPr>
          <a:xfrm>
            <a:off x="229877" y="3563300"/>
            <a:ext cx="2647137" cy="158400"/>
          </a:xfrm>
          <a:prstGeom prst="roundRect">
            <a:avLst>
              <a:gd name="adj" fmla="val 50000"/>
            </a:avLst>
          </a:prstGeom>
          <a:solidFill>
            <a:srgbClr val="5448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4F50C73-9B06-424E-8ED3-F627748E3D5B}"/>
              </a:ext>
            </a:extLst>
          </p:cNvPr>
          <p:cNvSpPr/>
          <p:nvPr/>
        </p:nvSpPr>
        <p:spPr>
          <a:xfrm>
            <a:off x="166763" y="3826067"/>
            <a:ext cx="4059549" cy="486352"/>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chemeClr val="tx1">
                    <a:lumMod val="75000"/>
                    <a:lumOff val="25000"/>
                  </a:schemeClr>
                </a:solidFill>
                <a:uLnTx/>
                <a:uFillTx/>
                <a:latin typeface="Calibri Light"/>
                <a:ea typeface="微软雅黑 Light"/>
                <a:cs typeface="+mn-cs"/>
              </a:rPr>
              <a:t>Lorem ipsum dolor sit amet, consectetur adipiscing elit. Donec luctus nibh sit amet sem vulputate venenatis bibendum orci pulvinar. </a:t>
            </a:r>
          </a:p>
        </p:txBody>
      </p:sp>
      <p:sp>
        <p:nvSpPr>
          <p:cNvPr id="13" name="PA_矩形 8">
            <a:extLst>
              <a:ext uri="{FF2B5EF4-FFF2-40B4-BE49-F238E27FC236}">
                <a16:creationId xmlns:a16="http://schemas.microsoft.com/office/drawing/2014/main" id="{013B5F45-1F0D-4359-9EF7-C6EE1CC2B226}"/>
              </a:ext>
            </a:extLst>
          </p:cNvPr>
          <p:cNvSpPr/>
          <p:nvPr>
            <p:custDataLst>
              <p:tags r:id="rId4"/>
            </p:custDataLst>
          </p:nvPr>
        </p:nvSpPr>
        <p:spPr>
          <a:xfrm>
            <a:off x="208029" y="2802369"/>
            <a:ext cx="1092817" cy="707886"/>
          </a:xfrm>
          <a:prstGeom prst="rect">
            <a:avLst/>
          </a:prstGeom>
        </p:spPr>
        <p:txBody>
          <a:bodyPr wrap="square">
            <a:spAutoFit/>
          </a:bodyPr>
          <a:lstStyle/>
          <a:p>
            <a:pPr defTabSz="685800"/>
            <a:r>
              <a:rPr lang="en-US" altLang="zh-CN" sz="4000" b="1" kern="0">
                <a:solidFill>
                  <a:srgbClr val="393663"/>
                </a:solidFill>
                <a:latin typeface="+mj-lt"/>
                <a:ea typeface="微软雅黑"/>
              </a:rPr>
              <a:t>70</a:t>
            </a:r>
            <a:r>
              <a:rPr lang="en-US" altLang="zh-CN" sz="1400" b="1" kern="0">
                <a:solidFill>
                  <a:srgbClr val="393663"/>
                </a:solidFill>
                <a:latin typeface="+mj-lt"/>
                <a:ea typeface="微软雅黑"/>
              </a:rPr>
              <a:t>%</a:t>
            </a:r>
            <a:endParaRPr lang="en-US" altLang="zh-CN" sz="4000" b="1" kern="0">
              <a:solidFill>
                <a:srgbClr val="393663"/>
              </a:solidFill>
              <a:latin typeface="+mj-lt"/>
              <a:ea typeface="微软雅黑"/>
            </a:endParaRPr>
          </a:p>
        </p:txBody>
      </p:sp>
      <p:sp>
        <p:nvSpPr>
          <p:cNvPr id="14" name="PA_矩形 8">
            <a:extLst>
              <a:ext uri="{FF2B5EF4-FFF2-40B4-BE49-F238E27FC236}">
                <a16:creationId xmlns:a16="http://schemas.microsoft.com/office/drawing/2014/main" id="{37F69332-C0DC-4B38-A297-A0E88CF799C6}"/>
              </a:ext>
            </a:extLst>
          </p:cNvPr>
          <p:cNvSpPr/>
          <p:nvPr>
            <p:custDataLst>
              <p:tags r:id="rId5"/>
            </p:custDataLst>
          </p:nvPr>
        </p:nvSpPr>
        <p:spPr>
          <a:xfrm>
            <a:off x="1068828" y="3058848"/>
            <a:ext cx="3207169" cy="369332"/>
          </a:xfrm>
          <a:prstGeom prst="rect">
            <a:avLst/>
          </a:prstGeom>
        </p:spPr>
        <p:txBody>
          <a:bodyPr wrap="square">
            <a:spAutoFit/>
          </a:bodyPr>
          <a:lstStyle/>
          <a:p>
            <a:pPr defTabSz="685800"/>
            <a:r>
              <a:rPr lang="en-US" altLang="zh-CN" b="1" kern="0">
                <a:solidFill>
                  <a:srgbClr val="393663"/>
                </a:solidFill>
                <a:latin typeface="+mj-lt"/>
                <a:ea typeface="微软雅黑"/>
              </a:rPr>
              <a:t>Data Analysis</a:t>
            </a:r>
          </a:p>
        </p:txBody>
      </p:sp>
      <p:cxnSp>
        <p:nvCxnSpPr>
          <p:cNvPr id="16" name="直接连接符 15">
            <a:extLst>
              <a:ext uri="{FF2B5EF4-FFF2-40B4-BE49-F238E27FC236}">
                <a16:creationId xmlns:a16="http://schemas.microsoft.com/office/drawing/2014/main" id="{703F41FB-B1CE-4A64-AE58-9B47C453A145}"/>
              </a:ext>
            </a:extLst>
          </p:cNvPr>
          <p:cNvCxnSpPr/>
          <p:nvPr/>
        </p:nvCxnSpPr>
        <p:spPr>
          <a:xfrm>
            <a:off x="4437690" y="1483383"/>
            <a:ext cx="4572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5EBE073-8447-47F0-B130-39E3C8713D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1257326"/>
            <a:ext cx="6539706" cy="6303550"/>
          </a:xfrm>
          <a:prstGeom prst="rect">
            <a:avLst/>
          </a:prstGeom>
        </p:spPr>
      </p:pic>
      <p:sp>
        <p:nvSpPr>
          <p:cNvPr id="17" name="椭圆 16">
            <a:extLst>
              <a:ext uri="{FF2B5EF4-FFF2-40B4-BE49-F238E27FC236}">
                <a16:creationId xmlns:a16="http://schemas.microsoft.com/office/drawing/2014/main" id="{64AA5910-A4DA-4E0E-9E5E-41AEB50EE7C1}"/>
              </a:ext>
            </a:extLst>
          </p:cNvPr>
          <p:cNvSpPr/>
          <p:nvPr/>
        </p:nvSpPr>
        <p:spPr>
          <a:xfrm>
            <a:off x="6442025" y="444341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A80EAE7-8399-4EF1-9486-F339DE0CAD83}"/>
              </a:ext>
            </a:extLst>
          </p:cNvPr>
          <p:cNvSpPr/>
          <p:nvPr/>
        </p:nvSpPr>
        <p:spPr>
          <a:xfrm>
            <a:off x="6206894" y="742270"/>
            <a:ext cx="537890" cy="53789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45CBB18-F0B5-4EAB-9998-CCECA6DCB733}"/>
              </a:ext>
            </a:extLst>
          </p:cNvPr>
          <p:cNvSpPr/>
          <p:nvPr/>
        </p:nvSpPr>
        <p:spPr>
          <a:xfrm>
            <a:off x="4277950" y="4539208"/>
            <a:ext cx="294050" cy="29405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59448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A63A6C17-6B67-42A5-8A73-0704FA46D71E}"/>
              </a:ext>
            </a:extLst>
          </p:cNvPr>
          <p:cNvSpPr/>
          <p:nvPr/>
        </p:nvSpPr>
        <p:spPr>
          <a:xfrm>
            <a:off x="-576006" y="5747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120CB156-88D7-4EDC-B057-9992E1592DCD}"/>
              </a:ext>
            </a:extLst>
          </p:cNvPr>
          <p:cNvSpPr/>
          <p:nvPr/>
        </p:nvSpPr>
        <p:spPr>
          <a:xfrm>
            <a:off x="7430730" y="2576871"/>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DC295ABE-D09A-4528-AC74-2A4FF8515717}"/>
              </a:ext>
            </a:extLst>
          </p:cNvPr>
          <p:cNvSpPr/>
          <p:nvPr/>
        </p:nvSpPr>
        <p:spPr>
          <a:xfrm>
            <a:off x="285632" y="1427003"/>
            <a:ext cx="8572736" cy="2289494"/>
          </a:xfrm>
          <a:prstGeom prst="roundRect">
            <a:avLst>
              <a:gd name="adj" fmla="val 1117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4637259" y="1630652"/>
            <a:ext cx="3207169" cy="1200329"/>
          </a:xfrm>
          <a:prstGeom prst="rect">
            <a:avLst/>
          </a:prstGeom>
        </p:spPr>
        <p:txBody>
          <a:bodyPr wrap="square">
            <a:spAutoFit/>
          </a:bodyPr>
          <a:lstStyle/>
          <a:p>
            <a:pPr defTabSz="685800"/>
            <a:r>
              <a:rPr lang="en-US" altLang="zh-CN" sz="3600" b="1" kern="0">
                <a:solidFill>
                  <a:srgbClr val="393663"/>
                </a:solidFill>
                <a:latin typeface="+mj-lt"/>
                <a:ea typeface="微软雅黑"/>
              </a:rPr>
              <a:t>Summary Experience</a:t>
            </a:r>
          </a:p>
        </p:txBody>
      </p:sp>
      <p:sp>
        <p:nvSpPr>
          <p:cNvPr id="12" name="矩形 11">
            <a:extLst>
              <a:ext uri="{FF2B5EF4-FFF2-40B4-BE49-F238E27FC236}">
                <a16:creationId xmlns:a16="http://schemas.microsoft.com/office/drawing/2014/main" id="{C195B90A-8F34-4A9D-88E1-6ADF05AC0E7A}"/>
              </a:ext>
            </a:extLst>
          </p:cNvPr>
          <p:cNvSpPr/>
          <p:nvPr/>
        </p:nvSpPr>
        <p:spPr>
          <a:xfrm>
            <a:off x="4692510" y="2799316"/>
            <a:ext cx="3609870" cy="69410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900" b="0" i="0" u="none" strike="noStrike" kern="1200" cap="none" spc="0" normalizeH="0" baseline="0" noProof="0">
                <a:ln>
                  <a:noFill/>
                </a:ln>
                <a:uLnTx/>
                <a:uFillTx/>
                <a:latin typeface="Calibri Light"/>
                <a:ea typeface="微软雅黑 Light"/>
                <a:cs typeface="+mn-cs"/>
              </a:rPr>
              <a:t>Lorem ipsum dolor sit amet, consectetur adipiscing elit. Donec luctus nibh sit amet sem vulputate venenatis bibendum orci pulvinar. Lorem ipsum dolor sit amet, consectetur adipiscing elit. </a:t>
            </a:r>
          </a:p>
        </p:txBody>
      </p:sp>
      <p:cxnSp>
        <p:nvCxnSpPr>
          <p:cNvPr id="14" name="直接连接符 13">
            <a:extLst>
              <a:ext uri="{FF2B5EF4-FFF2-40B4-BE49-F238E27FC236}">
                <a16:creationId xmlns:a16="http://schemas.microsoft.com/office/drawing/2014/main" id="{7106D4BB-4988-43EB-B57C-49382B5DED08}"/>
              </a:ext>
            </a:extLst>
          </p:cNvPr>
          <p:cNvCxnSpPr>
            <a:cxnSpLocks/>
          </p:cNvCxnSpPr>
          <p:nvPr/>
        </p:nvCxnSpPr>
        <p:spPr>
          <a:xfrm>
            <a:off x="7003915" y="1974079"/>
            <a:ext cx="1755524" cy="0"/>
          </a:xfrm>
          <a:prstGeom prst="line">
            <a:avLst/>
          </a:prstGeom>
          <a:ln>
            <a:solidFill>
              <a:srgbClr val="393663"/>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702BF9A-29D8-4D61-8BF0-71B8303584CF}"/>
              </a:ext>
            </a:extLst>
          </p:cNvPr>
          <p:cNvSpPr/>
          <p:nvPr/>
        </p:nvSpPr>
        <p:spPr>
          <a:xfrm>
            <a:off x="4761235" y="3943739"/>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第</a:t>
            </a:r>
            <a:r>
              <a:rPr lang="zh-CN" altLang="en-US" sz="1200" b="1">
                <a:solidFill>
                  <a:prstClr val="white"/>
                </a:solidFill>
                <a:effectLst>
                  <a:outerShdw blurRad="50800" dist="38100" dir="5400000" algn="t" rotWithShape="0">
                    <a:prstClr val="black">
                      <a:alpha val="40000"/>
                    </a:prstClr>
                  </a:outerShdw>
                </a:effectLst>
                <a:latin typeface="Century Gothic"/>
                <a:ea typeface="微软雅黑 Light"/>
              </a:rPr>
              <a:t>三</a:t>
            </a:r>
            <a:r>
              <a:rPr kumimoji="0" lang="zh-CN" altLang="en-US" sz="12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单元</a:t>
            </a:r>
          </a:p>
        </p:txBody>
      </p:sp>
      <p:grpSp>
        <p:nvGrpSpPr>
          <p:cNvPr id="16" name="组合 15"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DB2D6FA0-C592-4F52-A525-E5A977CAE8F8}"/>
              </a:ext>
            </a:extLst>
          </p:cNvPr>
          <p:cNvGrpSpPr/>
          <p:nvPr/>
        </p:nvGrpSpPr>
        <p:grpSpPr>
          <a:xfrm>
            <a:off x="4643377" y="275646"/>
            <a:ext cx="4307676" cy="277000"/>
            <a:chOff x="353151" y="258868"/>
            <a:chExt cx="4307676" cy="277000"/>
          </a:xfrm>
        </p:grpSpPr>
        <p:sp>
          <p:nvSpPr>
            <p:cNvPr id="17" name="文本框 1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6C88F8C-3BAD-4061-8581-9BC14169E0A1}"/>
                </a:ext>
              </a:extLst>
            </p:cNvPr>
            <p:cNvSpPr txBox="1"/>
            <p:nvPr/>
          </p:nvSpPr>
          <p:spPr>
            <a:xfrm>
              <a:off x="353151" y="258868"/>
              <a:ext cx="90002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Summary</a:t>
              </a:r>
            </a:p>
          </p:txBody>
        </p:sp>
        <p:sp>
          <p:nvSpPr>
            <p:cNvPr id="18" name="文本框 1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6E69D8E-A403-4B5A-9FBA-2C9DF7650AEB}"/>
                </a:ext>
              </a:extLst>
            </p:cNvPr>
            <p:cNvSpPr txBox="1"/>
            <p:nvPr/>
          </p:nvSpPr>
          <p:spPr>
            <a:xfrm>
              <a:off x="1560358" y="258869"/>
              <a:ext cx="616519"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Data</a:t>
              </a:r>
            </a:p>
          </p:txBody>
        </p:sp>
        <p:sp>
          <p:nvSpPr>
            <p:cNvPr id="19" name="文本框 1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F6770365-1AE3-4F58-BA40-1D8B3739ADD9}"/>
                </a:ext>
              </a:extLst>
            </p:cNvPr>
            <p:cNvSpPr txBox="1"/>
            <p:nvPr/>
          </p:nvSpPr>
          <p:spPr>
            <a:xfrm>
              <a:off x="2484063" y="258869"/>
              <a:ext cx="102519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Experience</a:t>
              </a:r>
            </a:p>
          </p:txBody>
        </p:sp>
        <p:sp>
          <p:nvSpPr>
            <p:cNvPr id="20" name="文本框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3AA8F9C-AB2B-4D68-A9AF-74C782E61998}"/>
                </a:ext>
              </a:extLst>
            </p:cNvPr>
            <p:cNvSpPr txBox="1"/>
            <p:nvPr/>
          </p:nvSpPr>
          <p:spPr>
            <a:xfrm>
              <a:off x="3816445" y="258869"/>
              <a:ext cx="844382"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Planning</a:t>
              </a:r>
            </a:p>
          </p:txBody>
        </p:sp>
      </p:grpSp>
      <p:sp>
        <p:nvSpPr>
          <p:cNvPr id="22" name="椭圆 21">
            <a:extLst>
              <a:ext uri="{FF2B5EF4-FFF2-40B4-BE49-F238E27FC236}">
                <a16:creationId xmlns:a16="http://schemas.microsoft.com/office/drawing/2014/main" id="{3216D448-86E8-4EF8-A612-D66E81D5BB7D}"/>
              </a:ext>
            </a:extLst>
          </p:cNvPr>
          <p:cNvSpPr/>
          <p:nvPr/>
        </p:nvSpPr>
        <p:spPr>
          <a:xfrm>
            <a:off x="3136492" y="3836271"/>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03D40A1-E418-4253-9359-C25E499BA74A}"/>
              </a:ext>
            </a:extLst>
          </p:cNvPr>
          <p:cNvSpPr/>
          <p:nvPr/>
        </p:nvSpPr>
        <p:spPr>
          <a:xfrm>
            <a:off x="215900" y="4064871"/>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053081C-3575-4991-A22C-4C441A9BE77F}"/>
              </a:ext>
            </a:extLst>
          </p:cNvPr>
          <p:cNvSpPr/>
          <p:nvPr/>
        </p:nvSpPr>
        <p:spPr>
          <a:xfrm>
            <a:off x="6590071" y="4497490"/>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F74ECCC8-5027-4515-AF70-88FDCEEE1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143500" cy="5143500"/>
          </a:xfrm>
          <a:prstGeom prst="rect">
            <a:avLst/>
          </a:prstGeom>
        </p:spPr>
      </p:pic>
    </p:spTree>
    <p:extLst>
      <p:ext uri="{BB962C8B-B14F-4D97-AF65-F5344CB8AC3E}">
        <p14:creationId xmlns:p14="http://schemas.microsoft.com/office/powerpoint/2010/main" val="3745095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E017C12B-CBF2-4F52-930D-0BC60E859E9D}"/>
              </a:ext>
            </a:extLst>
          </p:cNvPr>
          <p:cNvSpPr/>
          <p:nvPr/>
        </p:nvSpPr>
        <p:spPr>
          <a:xfrm>
            <a:off x="193593" y="471949"/>
            <a:ext cx="3798304" cy="4522838"/>
          </a:xfrm>
          <a:prstGeom prst="roundRect">
            <a:avLst>
              <a:gd name="adj" fmla="val 11179"/>
            </a:avLst>
          </a:prstGeom>
          <a:solidFill>
            <a:schemeClr val="bg1">
              <a:alpha val="30000"/>
            </a:schemeClr>
          </a:solidFill>
          <a:ln>
            <a:gradFill flip="none" rotWithShape="1">
              <a:gsLst>
                <a:gs pos="22000">
                  <a:schemeClr val="bg1">
                    <a:alpha val="60000"/>
                  </a:schemeClr>
                </a:gs>
                <a:gs pos="57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2" name="圆: 空心 1"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967CF9FD-4F3C-48BB-A4E6-275FBC6C632C}"/>
              </a:ext>
            </a:extLst>
          </p:cNvPr>
          <p:cNvSpPr/>
          <p:nvPr/>
        </p:nvSpPr>
        <p:spPr>
          <a:xfrm>
            <a:off x="5875507" y="-1721796"/>
            <a:ext cx="5252937" cy="5252937"/>
          </a:xfrm>
          <a:prstGeom prst="donut">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4" name="矩形: 圆角 3">
            <a:extLst>
              <a:ext uri="{FF2B5EF4-FFF2-40B4-BE49-F238E27FC236}">
                <a16:creationId xmlns:a16="http://schemas.microsoft.com/office/drawing/2014/main" id="{B3785BAC-0118-4589-AFDA-D2D6D35075E6}"/>
              </a:ext>
            </a:extLst>
          </p:cNvPr>
          <p:cNvSpPr/>
          <p:nvPr/>
        </p:nvSpPr>
        <p:spPr>
          <a:xfrm>
            <a:off x="4145751" y="1311255"/>
            <a:ext cx="4103304" cy="1266575"/>
          </a:xfrm>
          <a:prstGeom prst="roundRect">
            <a:avLst>
              <a:gd name="adj" fmla="val 16408"/>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5" name="文本框 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5F030FA-19AB-43DE-8569-3922CC956B48}"/>
              </a:ext>
            </a:extLst>
          </p:cNvPr>
          <p:cNvSpPr txBox="1"/>
          <p:nvPr/>
        </p:nvSpPr>
        <p:spPr>
          <a:xfrm>
            <a:off x="5225912" y="1419306"/>
            <a:ext cx="2429756" cy="338554"/>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r>
              <a:rPr lang="en-US" altLang="zh-CN" sz="1600"/>
              <a:t>Summary  Experience</a:t>
            </a:r>
          </a:p>
        </p:txBody>
      </p:sp>
      <p:sp>
        <p:nvSpPr>
          <p:cNvPr id="6" name="矩形 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4AD85F6D-BB7D-40D7-AB38-6D92B1583FA6}"/>
              </a:ext>
            </a:extLst>
          </p:cNvPr>
          <p:cNvSpPr/>
          <p:nvPr/>
        </p:nvSpPr>
        <p:spPr>
          <a:xfrm>
            <a:off x="5244766" y="1729579"/>
            <a:ext cx="2926467" cy="794385"/>
          </a:xfrm>
          <a:prstGeom prst="rect">
            <a:avLst/>
          </a:prstGeom>
        </p:spPr>
        <p:txBody>
          <a:bodyPr wrap="square">
            <a:spAutoFit/>
          </a:bodyPr>
          <a:lstStyle/>
          <a:p>
            <a:pPr marL="0" marR="0" lvl="0" indent="0"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050" b="0" i="0" u="none" strike="noStrike" kern="0" cap="none" spc="0" normalizeH="0" baseline="0" noProof="0">
                <a:ln>
                  <a:noFill/>
                </a:ln>
                <a:solidFill>
                  <a:schemeClr val="tx1">
                    <a:lumMod val="75000"/>
                    <a:lumOff val="25000"/>
                  </a:schemeClr>
                </a:solidFill>
                <a:effectLst/>
                <a:uLnTx/>
                <a:uFillTx/>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8" name="矩形: 圆角 7">
            <a:extLst>
              <a:ext uri="{FF2B5EF4-FFF2-40B4-BE49-F238E27FC236}">
                <a16:creationId xmlns:a16="http://schemas.microsoft.com/office/drawing/2014/main" id="{2D35D841-7D4B-455A-AE08-33C0F1DC7E7B}"/>
              </a:ext>
            </a:extLst>
          </p:cNvPr>
          <p:cNvSpPr/>
          <p:nvPr/>
        </p:nvSpPr>
        <p:spPr>
          <a:xfrm>
            <a:off x="5040696" y="2964957"/>
            <a:ext cx="4103304" cy="1266575"/>
          </a:xfrm>
          <a:prstGeom prst="roundRect">
            <a:avLst>
              <a:gd name="adj" fmla="val 1968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9" name="文本框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61AD9591-1C45-40F6-A090-37021D7DB094}"/>
              </a:ext>
            </a:extLst>
          </p:cNvPr>
          <p:cNvSpPr txBox="1"/>
          <p:nvPr/>
        </p:nvSpPr>
        <p:spPr>
          <a:xfrm>
            <a:off x="6120857" y="3073008"/>
            <a:ext cx="3086205" cy="338554"/>
          </a:xfrm>
          <a:prstGeom prst="rect">
            <a:avLst/>
          </a:prstGeom>
          <a:noFill/>
        </p:spPr>
        <p:txBody>
          <a:bodyPr wrap="square" rtlCol="0">
            <a:spAutoFit/>
          </a:bodyPr>
          <a:lstStyle>
            <a:defPPr>
              <a:defRPr lang="en-US"/>
            </a:defPPr>
            <a:lvl1pPr>
              <a:defRPr sz="1600" b="1">
                <a:solidFill>
                  <a:srgbClr val="393663"/>
                </a:solidFill>
                <a:latin typeface="+mj-lt"/>
                <a:ea typeface="微软雅黑"/>
              </a:defRPr>
            </a:lvl1pPr>
          </a:lstStyle>
          <a:p>
            <a:r>
              <a:rPr lang="en-US" altLang="zh-CN"/>
              <a:t>Summary  Experience</a:t>
            </a:r>
          </a:p>
        </p:txBody>
      </p:sp>
      <p:sp>
        <p:nvSpPr>
          <p:cNvPr id="10" name="矩形 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23E2FAF-D723-4DCE-A2D5-F67458CA2C52}"/>
              </a:ext>
            </a:extLst>
          </p:cNvPr>
          <p:cNvSpPr/>
          <p:nvPr/>
        </p:nvSpPr>
        <p:spPr>
          <a:xfrm>
            <a:off x="6139711" y="3383281"/>
            <a:ext cx="2926467" cy="794385"/>
          </a:xfrm>
          <a:prstGeom prst="rect">
            <a:avLst/>
          </a:prstGeom>
        </p:spPr>
        <p:txBody>
          <a:bodyPr wrap="square">
            <a:spAutoFit/>
          </a:bodyPr>
          <a:lstStyle/>
          <a:p>
            <a:pPr marL="0" marR="0" lvl="0" indent="0"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050" b="0" i="0" u="none" strike="noStrike" kern="0" cap="none" spc="0" normalizeH="0" baseline="0" noProof="0">
                <a:ln>
                  <a:noFill/>
                </a:ln>
                <a:solidFill>
                  <a:schemeClr val="tx1">
                    <a:lumMod val="75000"/>
                    <a:lumOff val="25000"/>
                  </a:schemeClr>
                </a:solidFill>
                <a:effectLst/>
                <a:uLnTx/>
                <a:uFillTx/>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11" name="文本框 10"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B98414A0-11E8-49BA-9995-9012CE035864}"/>
              </a:ext>
            </a:extLst>
          </p:cNvPr>
          <p:cNvSpPr txBox="1"/>
          <p:nvPr/>
        </p:nvSpPr>
        <p:spPr>
          <a:xfrm>
            <a:off x="350840" y="1153751"/>
            <a:ext cx="3020643" cy="1077218"/>
          </a:xfrm>
          <a:prstGeom prst="rect">
            <a:avLst/>
          </a:prstGeom>
          <a:noFill/>
        </p:spPr>
        <p:txBody>
          <a:bodyPr wrap="square" rtlCol="0">
            <a:spAutoFit/>
          </a:bodyPr>
          <a:lstStyle/>
          <a:p>
            <a:r>
              <a:rPr lang="en-US" altLang="zh-CN" sz="3200" b="1">
                <a:solidFill>
                  <a:srgbClr val="393663"/>
                </a:solidFill>
                <a:latin typeface="+mj-lt"/>
                <a:ea typeface="微软雅黑"/>
              </a:rPr>
              <a:t>Summary  Experience</a:t>
            </a:r>
          </a:p>
        </p:txBody>
      </p:sp>
      <p:sp>
        <p:nvSpPr>
          <p:cNvPr id="12" name="矩形 11"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5DD5566-5866-40D7-8E25-56411E895C85}"/>
              </a:ext>
            </a:extLst>
          </p:cNvPr>
          <p:cNvSpPr/>
          <p:nvPr/>
        </p:nvSpPr>
        <p:spPr>
          <a:xfrm>
            <a:off x="350841" y="2230969"/>
            <a:ext cx="3473803" cy="1521507"/>
          </a:xfrm>
          <a:prstGeom prst="rect">
            <a:avLst/>
          </a:prstGeom>
          <a:noFill/>
        </p:spPr>
        <p:txBody>
          <a:bodyPr wrap="square">
            <a:spAutoFit/>
          </a:bodyPr>
          <a:lstStyle/>
          <a:p>
            <a:pPr fontAlgn="base">
              <a:lnSpc>
                <a:spcPct val="150000"/>
              </a:lnSpc>
              <a:spcBef>
                <a:spcPct val="0"/>
              </a:spcBef>
              <a:spcAft>
                <a:spcPct val="0"/>
              </a:spcAft>
            </a:pPr>
            <a:r>
              <a:rPr lang="en-US" altLang="zh-CN" sz="1050">
                <a:solidFill>
                  <a:schemeClr val="tx1">
                    <a:lumMod val="75000"/>
                    <a:lumOff val="25000"/>
                  </a:schemeClr>
                </a:solidFill>
                <a:latin typeface="Calibri Light"/>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montesLorem ipsum dolor sit amet, consectetuer adipiscing elit. Aenean commodo ligula eget dolor. Cum sociis natoque penatibus et magnis dis parturient montes</a:t>
            </a:r>
          </a:p>
        </p:txBody>
      </p:sp>
      <p:cxnSp>
        <p:nvCxnSpPr>
          <p:cNvPr id="13" name="直接连接符 12"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F4A3B3D1-3DAC-46F5-B16C-A693AEC0E824}"/>
              </a:ext>
            </a:extLst>
          </p:cNvPr>
          <p:cNvCxnSpPr>
            <a:cxnSpLocks/>
          </p:cNvCxnSpPr>
          <p:nvPr/>
        </p:nvCxnSpPr>
        <p:spPr>
          <a:xfrm>
            <a:off x="395144" y="4082464"/>
            <a:ext cx="989215" cy="0"/>
          </a:xfrm>
          <a:prstGeom prst="line">
            <a:avLst/>
          </a:prstGeom>
          <a:noFill/>
          <a:ln w="38100" cap="flat" cmpd="sng" algn="ctr">
            <a:solidFill>
              <a:srgbClr val="FEA278"/>
            </a:solidFill>
            <a:prstDash val="solid"/>
            <a:miter lim="800000"/>
          </a:ln>
          <a:effectLst/>
        </p:spPr>
      </p:cxnSp>
      <p:sp>
        <p:nvSpPr>
          <p:cNvPr id="14" name="文本框 1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E3CA3368-975C-467A-AAD9-E31FB8245F11}"/>
              </a:ext>
            </a:extLst>
          </p:cNvPr>
          <p:cNvSpPr txBox="1"/>
          <p:nvPr/>
        </p:nvSpPr>
        <p:spPr>
          <a:xfrm>
            <a:off x="1394093" y="3928577"/>
            <a:ext cx="1292664" cy="307777"/>
          </a:xfrm>
          <a:prstGeom prst="rect">
            <a:avLst/>
          </a:prstGeom>
          <a:noFill/>
        </p:spPr>
        <p:txBody>
          <a:bodyPr wrap="square" rtlCol="0">
            <a:spAutoFit/>
          </a:bodyPr>
          <a:lstStyle>
            <a:defPPr>
              <a:defRPr lang="en-US"/>
            </a:defPPr>
            <a:lvl1pPr>
              <a:defRPr sz="3200" b="1">
                <a:solidFill>
                  <a:srgbClr val="393663"/>
                </a:solidFill>
                <a:latin typeface="+mj-lt"/>
                <a:ea typeface="微软雅黑"/>
              </a:defRPr>
            </a:lvl1pPr>
          </a:lstStyle>
          <a:p>
            <a:r>
              <a:rPr lang="en-US" altLang="zh-CN" sz="1400"/>
              <a:t>CLICK MORE</a:t>
            </a:r>
          </a:p>
        </p:txBody>
      </p:sp>
      <p:sp>
        <p:nvSpPr>
          <p:cNvPr id="17" name="Freeform 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FC97E133-2E98-45A3-89D9-9D2C366F8BDC}"/>
              </a:ext>
            </a:extLst>
          </p:cNvPr>
          <p:cNvSpPr>
            <a:spLocks noEditPoints="1"/>
          </p:cNvSpPr>
          <p:nvPr/>
        </p:nvSpPr>
        <p:spPr bwMode="auto">
          <a:xfrm>
            <a:off x="4436460" y="1514922"/>
            <a:ext cx="583012" cy="49725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rgbClr val="FEA278"/>
          </a:solidFill>
          <a:ln>
            <a:noFill/>
          </a:ln>
        </p:spPr>
        <p:txBody>
          <a:bodyPr vert="horz" wrap="square" lIns="91440" tIns="45720" rIns="91440" bIns="45720" numCol="1" anchor="t" anchorCtr="0" compatLnSpc="1">
            <a:prstTxWarp prst="textNoShape">
              <a:avLst/>
            </a:prstTxWarp>
          </a:bodyPr>
          <a:lstStyle/>
          <a:p>
            <a:endParaRPr lang="zh-CN" altLang="en-US">
              <a:solidFill>
                <a:srgbClr val="393663"/>
              </a:solidFill>
            </a:endParaRPr>
          </a:p>
        </p:txBody>
      </p:sp>
      <p:grpSp>
        <p:nvGrpSpPr>
          <p:cNvPr id="18" name="Group 20"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7959C289-AEF6-409E-8556-08E119925607}"/>
              </a:ext>
            </a:extLst>
          </p:cNvPr>
          <p:cNvGrpSpPr>
            <a:grpSpLocks noChangeAspect="1"/>
          </p:cNvGrpSpPr>
          <p:nvPr/>
        </p:nvGrpSpPr>
        <p:grpSpPr bwMode="auto">
          <a:xfrm>
            <a:off x="5317609" y="3192417"/>
            <a:ext cx="748170" cy="560308"/>
            <a:chOff x="2423" y="1278"/>
            <a:chExt cx="912" cy="683"/>
          </a:xfrm>
          <a:solidFill>
            <a:srgbClr val="5448D2"/>
          </a:solidFill>
        </p:grpSpPr>
        <p:sp>
          <p:nvSpPr>
            <p:cNvPr id="19" name="Freeform 21">
              <a:extLst>
                <a:ext uri="{FF2B5EF4-FFF2-40B4-BE49-F238E27FC236}">
                  <a16:creationId xmlns:a16="http://schemas.microsoft.com/office/drawing/2014/main" id="{753290A6-C847-4C15-B6F3-564C8CEEE936}"/>
                </a:ext>
              </a:extLst>
            </p:cNvPr>
            <p:cNvSpPr>
              <a:spLocks/>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93663"/>
                </a:solidFill>
              </a:endParaRPr>
            </a:p>
          </p:txBody>
        </p:sp>
        <p:sp>
          <p:nvSpPr>
            <p:cNvPr id="20" name="Freeform 22">
              <a:extLst>
                <a:ext uri="{FF2B5EF4-FFF2-40B4-BE49-F238E27FC236}">
                  <a16:creationId xmlns:a16="http://schemas.microsoft.com/office/drawing/2014/main" id="{DF7592FA-A5C5-4ADA-94C0-789117E68276}"/>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93663"/>
                </a:solidFill>
              </a:endParaRPr>
            </a:p>
          </p:txBody>
        </p:sp>
      </p:grpSp>
    </p:spTree>
    <p:extLst>
      <p:ext uri="{BB962C8B-B14F-4D97-AF65-F5344CB8AC3E}">
        <p14:creationId xmlns:p14="http://schemas.microsoft.com/office/powerpoint/2010/main" val="366698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739C68EE-6135-4138-846B-12D0BAC3963B}"/>
              </a:ext>
            </a:extLst>
          </p:cNvPr>
          <p:cNvSpPr/>
          <p:nvPr/>
        </p:nvSpPr>
        <p:spPr>
          <a:xfrm>
            <a:off x="2175753" y="2622638"/>
            <a:ext cx="4792494" cy="4792494"/>
          </a:xfrm>
          <a:prstGeom prst="ellipse">
            <a:avLst/>
          </a:prstGeom>
          <a:solidFill>
            <a:srgbClr val="FEA278"/>
          </a:solidFill>
          <a:ln>
            <a:noFill/>
          </a:ln>
          <a:effectLst>
            <a:outerShdw blurRad="127000" dist="127000" dir="189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D6EA92D4-21CC-4A1E-874C-82BDEE46AF19}"/>
              </a:ext>
            </a:extLst>
          </p:cNvPr>
          <p:cNvGrpSpPr/>
          <p:nvPr/>
        </p:nvGrpSpPr>
        <p:grpSpPr>
          <a:xfrm>
            <a:off x="318655" y="637309"/>
            <a:ext cx="3061854" cy="1662546"/>
            <a:chOff x="318655" y="637309"/>
            <a:chExt cx="3061854" cy="1662546"/>
          </a:xfrm>
        </p:grpSpPr>
        <p:sp>
          <p:nvSpPr>
            <p:cNvPr id="9" name="矩形 8">
              <a:extLst>
                <a:ext uri="{FF2B5EF4-FFF2-40B4-BE49-F238E27FC236}">
                  <a16:creationId xmlns:a16="http://schemas.microsoft.com/office/drawing/2014/main" id="{6F9D5988-5660-4E02-BFEA-E2BD55D630ED}"/>
                </a:ext>
              </a:extLst>
            </p:cNvPr>
            <p:cNvSpPr/>
            <p:nvPr/>
          </p:nvSpPr>
          <p:spPr>
            <a:xfrm>
              <a:off x="318655" y="637309"/>
              <a:ext cx="3061854" cy="1662546"/>
            </a:xfrm>
            <a:prstGeom prst="rect">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5" name="文本框 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96447CC7-D0A7-4DFD-88CA-E73E7DB11112}"/>
                </a:ext>
              </a:extLst>
            </p:cNvPr>
            <p:cNvSpPr txBox="1"/>
            <p:nvPr/>
          </p:nvSpPr>
          <p:spPr>
            <a:xfrm>
              <a:off x="335258" y="851271"/>
              <a:ext cx="2429756" cy="338554"/>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r>
                <a:rPr lang="en-US" altLang="zh-CN" sz="1600"/>
                <a:t>Summary  Experience</a:t>
              </a:r>
            </a:p>
          </p:txBody>
        </p:sp>
        <p:sp>
          <p:nvSpPr>
            <p:cNvPr id="6" name="矩形 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5C5DFF7E-B1DC-47A1-BA44-21C6AD0E22AD}"/>
                </a:ext>
              </a:extLst>
            </p:cNvPr>
            <p:cNvSpPr/>
            <p:nvPr/>
          </p:nvSpPr>
          <p:spPr>
            <a:xfrm>
              <a:off x="354112" y="1161544"/>
              <a:ext cx="2361379" cy="1036759"/>
            </a:xfrm>
            <a:prstGeom prst="rect">
              <a:avLst/>
            </a:prstGeom>
          </p:spPr>
          <p:txBody>
            <a:bodyPr wrap="square">
              <a:spAutoFit/>
            </a:bodyPr>
            <a:lstStyle/>
            <a:p>
              <a:pPr marL="0" marR="0" lvl="0" indent="0"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050" b="0" i="0" u="none" strike="noStrike" kern="0" cap="none" spc="0" normalizeH="0" baseline="0" noProof="0">
                  <a:ln>
                    <a:noFill/>
                  </a:ln>
                  <a:solidFill>
                    <a:schemeClr val="tx1">
                      <a:lumMod val="75000"/>
                      <a:lumOff val="25000"/>
                    </a:schemeClr>
                  </a:solidFill>
                  <a:effectLst/>
                  <a:uLnTx/>
                  <a:uFillTx/>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grpSp>
      <p:grpSp>
        <p:nvGrpSpPr>
          <p:cNvPr id="21" name="组合 20">
            <a:extLst>
              <a:ext uri="{FF2B5EF4-FFF2-40B4-BE49-F238E27FC236}">
                <a16:creationId xmlns:a16="http://schemas.microsoft.com/office/drawing/2014/main" id="{9BA7084F-D9B3-48E3-A8B5-AD74AFFE7AF5}"/>
              </a:ext>
            </a:extLst>
          </p:cNvPr>
          <p:cNvGrpSpPr/>
          <p:nvPr/>
        </p:nvGrpSpPr>
        <p:grpSpPr>
          <a:xfrm>
            <a:off x="307548" y="2576945"/>
            <a:ext cx="3072961" cy="1662546"/>
            <a:chOff x="307548" y="2576945"/>
            <a:chExt cx="3072961" cy="1662546"/>
          </a:xfrm>
        </p:grpSpPr>
        <p:sp>
          <p:nvSpPr>
            <p:cNvPr id="10" name="矩形 9">
              <a:extLst>
                <a:ext uri="{FF2B5EF4-FFF2-40B4-BE49-F238E27FC236}">
                  <a16:creationId xmlns:a16="http://schemas.microsoft.com/office/drawing/2014/main" id="{26CCC82E-2CD6-43F3-9A9A-A727077CD870}"/>
                </a:ext>
              </a:extLst>
            </p:cNvPr>
            <p:cNvSpPr/>
            <p:nvPr/>
          </p:nvSpPr>
          <p:spPr>
            <a:xfrm>
              <a:off x="318655" y="2576945"/>
              <a:ext cx="3061854" cy="1662546"/>
            </a:xfrm>
            <a:prstGeom prst="rect">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7" name="文本框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1896B37-3EF4-4559-884D-E1BBD098E2C7}"/>
                </a:ext>
              </a:extLst>
            </p:cNvPr>
            <p:cNvSpPr txBox="1"/>
            <p:nvPr/>
          </p:nvSpPr>
          <p:spPr>
            <a:xfrm>
              <a:off x="307548" y="2666215"/>
              <a:ext cx="2429756" cy="338554"/>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r>
                <a:rPr lang="en-US" altLang="zh-CN" sz="1600"/>
                <a:t>Summary  Experience</a:t>
              </a:r>
            </a:p>
          </p:txBody>
        </p:sp>
        <p:sp>
          <p:nvSpPr>
            <p:cNvPr id="8" name="矩形 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04A5D673-D490-43ED-85FC-2EF2B261B4FB}"/>
                </a:ext>
              </a:extLst>
            </p:cNvPr>
            <p:cNvSpPr/>
            <p:nvPr/>
          </p:nvSpPr>
          <p:spPr>
            <a:xfrm>
              <a:off x="326402" y="2976488"/>
              <a:ext cx="2361379" cy="1036759"/>
            </a:xfrm>
            <a:prstGeom prst="rect">
              <a:avLst/>
            </a:prstGeom>
          </p:spPr>
          <p:txBody>
            <a:bodyPr wrap="square">
              <a:spAutoFit/>
            </a:bodyPr>
            <a:lstStyle/>
            <a:p>
              <a:pPr marL="0" marR="0" lvl="0" indent="0"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050" b="0" i="0" u="none" strike="noStrike" kern="0" cap="none" spc="0" normalizeH="0" baseline="0" noProof="0">
                  <a:ln>
                    <a:noFill/>
                  </a:ln>
                  <a:solidFill>
                    <a:schemeClr val="tx1">
                      <a:lumMod val="75000"/>
                      <a:lumOff val="25000"/>
                    </a:schemeClr>
                  </a:solidFill>
                  <a:effectLst/>
                  <a:uLnTx/>
                  <a:uFillTx/>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grpSp>
      <p:grpSp>
        <p:nvGrpSpPr>
          <p:cNvPr id="22" name="组合 21">
            <a:extLst>
              <a:ext uri="{FF2B5EF4-FFF2-40B4-BE49-F238E27FC236}">
                <a16:creationId xmlns:a16="http://schemas.microsoft.com/office/drawing/2014/main" id="{83F9A89F-F5D3-423E-A580-0857218E4EF7}"/>
              </a:ext>
            </a:extLst>
          </p:cNvPr>
          <p:cNvGrpSpPr/>
          <p:nvPr/>
        </p:nvGrpSpPr>
        <p:grpSpPr>
          <a:xfrm>
            <a:off x="5943601" y="637309"/>
            <a:ext cx="3061854" cy="1662546"/>
            <a:chOff x="5943601" y="858981"/>
            <a:chExt cx="3061854" cy="1662546"/>
          </a:xfrm>
        </p:grpSpPr>
        <p:sp>
          <p:nvSpPr>
            <p:cNvPr id="14" name="矩形 13">
              <a:extLst>
                <a:ext uri="{FF2B5EF4-FFF2-40B4-BE49-F238E27FC236}">
                  <a16:creationId xmlns:a16="http://schemas.microsoft.com/office/drawing/2014/main" id="{12B97EEB-A25A-4A22-859B-5F4F2543E498}"/>
                </a:ext>
              </a:extLst>
            </p:cNvPr>
            <p:cNvSpPr/>
            <p:nvPr/>
          </p:nvSpPr>
          <p:spPr>
            <a:xfrm>
              <a:off x="5943601" y="858981"/>
              <a:ext cx="3061854" cy="1662546"/>
            </a:xfrm>
            <a:prstGeom prst="rect">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16" name="文本框 1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7D130BB6-FD94-40C2-95AB-4D985D0F3BF6}"/>
                </a:ext>
              </a:extLst>
            </p:cNvPr>
            <p:cNvSpPr txBox="1"/>
            <p:nvPr/>
          </p:nvSpPr>
          <p:spPr>
            <a:xfrm>
              <a:off x="6334276" y="1072943"/>
              <a:ext cx="2429756" cy="338554"/>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pPr algn="r"/>
              <a:r>
                <a:rPr lang="en-US" altLang="zh-CN" sz="1600"/>
                <a:t>Summary  Experience</a:t>
              </a:r>
            </a:p>
          </p:txBody>
        </p:sp>
        <p:sp>
          <p:nvSpPr>
            <p:cNvPr id="17" name="矩形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4018522E-F954-4DBE-B32A-F18ED9A0AACC}"/>
                </a:ext>
              </a:extLst>
            </p:cNvPr>
            <p:cNvSpPr/>
            <p:nvPr/>
          </p:nvSpPr>
          <p:spPr>
            <a:xfrm>
              <a:off x="6353130" y="1383216"/>
              <a:ext cx="2361379" cy="1036759"/>
            </a:xfrm>
            <a:prstGeom prst="rect">
              <a:avLst/>
            </a:prstGeom>
          </p:spPr>
          <p:txBody>
            <a:bodyPr wrap="square">
              <a:spAutoFit/>
            </a:bodyPr>
            <a:lstStyle/>
            <a:p>
              <a:pPr marL="0" marR="0" lvl="0" indent="0" algn="r"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050" b="0" i="0" u="none" strike="noStrike" kern="0" cap="none" spc="0" normalizeH="0" baseline="0" noProof="0">
                  <a:ln>
                    <a:noFill/>
                  </a:ln>
                  <a:solidFill>
                    <a:schemeClr val="tx1">
                      <a:lumMod val="75000"/>
                      <a:lumOff val="25000"/>
                    </a:schemeClr>
                  </a:solidFill>
                  <a:effectLst/>
                  <a:uLnTx/>
                  <a:uFillTx/>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grpSp>
      <p:grpSp>
        <p:nvGrpSpPr>
          <p:cNvPr id="23" name="组合 22">
            <a:extLst>
              <a:ext uri="{FF2B5EF4-FFF2-40B4-BE49-F238E27FC236}">
                <a16:creationId xmlns:a16="http://schemas.microsoft.com/office/drawing/2014/main" id="{B091BE80-D3E3-4E13-88FE-1D4C29A5E500}"/>
              </a:ext>
            </a:extLst>
          </p:cNvPr>
          <p:cNvGrpSpPr/>
          <p:nvPr/>
        </p:nvGrpSpPr>
        <p:grpSpPr>
          <a:xfrm>
            <a:off x="5943601" y="2576945"/>
            <a:ext cx="3061854" cy="1662546"/>
            <a:chOff x="5943601" y="2660072"/>
            <a:chExt cx="3061854" cy="1662546"/>
          </a:xfrm>
        </p:grpSpPr>
        <p:sp>
          <p:nvSpPr>
            <p:cNvPr id="15" name="矩形 14">
              <a:extLst>
                <a:ext uri="{FF2B5EF4-FFF2-40B4-BE49-F238E27FC236}">
                  <a16:creationId xmlns:a16="http://schemas.microsoft.com/office/drawing/2014/main" id="{FD70E3C2-E9BE-4708-B420-4EBA8D77324D}"/>
                </a:ext>
              </a:extLst>
            </p:cNvPr>
            <p:cNvSpPr/>
            <p:nvPr/>
          </p:nvSpPr>
          <p:spPr>
            <a:xfrm>
              <a:off x="5943601" y="2660072"/>
              <a:ext cx="3061854" cy="1662546"/>
            </a:xfrm>
            <a:prstGeom prst="rect">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18" name="文本框 1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F75FD1F5-435C-4884-84E9-54EAD62FF8A6}"/>
                </a:ext>
              </a:extLst>
            </p:cNvPr>
            <p:cNvSpPr txBox="1"/>
            <p:nvPr/>
          </p:nvSpPr>
          <p:spPr>
            <a:xfrm>
              <a:off x="6306566" y="2749342"/>
              <a:ext cx="2429756" cy="338554"/>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pPr algn="r"/>
              <a:r>
                <a:rPr lang="en-US" altLang="zh-CN" sz="1600"/>
                <a:t>Summary  Experience</a:t>
              </a:r>
            </a:p>
          </p:txBody>
        </p:sp>
        <p:sp>
          <p:nvSpPr>
            <p:cNvPr id="19" name="矩形 1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998359D-A522-4320-BDD2-D4619290F8B6}"/>
                </a:ext>
              </a:extLst>
            </p:cNvPr>
            <p:cNvSpPr/>
            <p:nvPr/>
          </p:nvSpPr>
          <p:spPr>
            <a:xfrm>
              <a:off x="6325420" y="3059615"/>
              <a:ext cx="2361379" cy="1036759"/>
            </a:xfrm>
            <a:prstGeom prst="rect">
              <a:avLst/>
            </a:prstGeom>
          </p:spPr>
          <p:txBody>
            <a:bodyPr wrap="square">
              <a:spAutoFit/>
            </a:bodyPr>
            <a:lstStyle/>
            <a:p>
              <a:pPr marL="0" marR="0" lvl="0" indent="0" algn="r"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050" b="0" i="0" u="none" strike="noStrike" kern="0" cap="none" spc="0" normalizeH="0" baseline="0" noProof="0">
                  <a:ln>
                    <a:noFill/>
                  </a:ln>
                  <a:solidFill>
                    <a:schemeClr val="tx1">
                      <a:lumMod val="75000"/>
                      <a:lumOff val="25000"/>
                    </a:schemeClr>
                  </a:solidFill>
                  <a:effectLst/>
                  <a:uLnTx/>
                  <a:uFillTx/>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grpSp>
      <p:pic>
        <p:nvPicPr>
          <p:cNvPr id="3" name="图片 2">
            <a:extLst>
              <a:ext uri="{FF2B5EF4-FFF2-40B4-BE49-F238E27FC236}">
                <a16:creationId xmlns:a16="http://schemas.microsoft.com/office/drawing/2014/main" id="{A81EBF1F-D145-4405-91F8-46FCC9C51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909" y="207819"/>
            <a:ext cx="5442182" cy="5442182"/>
          </a:xfrm>
          <a:prstGeom prst="rect">
            <a:avLst/>
          </a:prstGeom>
        </p:spPr>
      </p:pic>
      <p:sp>
        <p:nvSpPr>
          <p:cNvPr id="24" name="椭圆 23">
            <a:extLst>
              <a:ext uri="{FF2B5EF4-FFF2-40B4-BE49-F238E27FC236}">
                <a16:creationId xmlns:a16="http://schemas.microsoft.com/office/drawing/2014/main" id="{232B2905-A1E7-48F6-8C4E-23AB9F92A9B4}"/>
              </a:ext>
            </a:extLst>
          </p:cNvPr>
          <p:cNvSpPr/>
          <p:nvPr/>
        </p:nvSpPr>
        <p:spPr>
          <a:xfrm>
            <a:off x="5250630" y="2065973"/>
            <a:ext cx="392524" cy="392524"/>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AAA41EB-A4B6-4694-92C4-517EC92258BF}"/>
              </a:ext>
            </a:extLst>
          </p:cNvPr>
          <p:cNvSpPr/>
          <p:nvPr/>
        </p:nvSpPr>
        <p:spPr>
          <a:xfrm>
            <a:off x="3709213" y="1131477"/>
            <a:ext cx="331564" cy="33156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17282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 空心 24"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E36378A6-2780-4A75-B623-23CCE8150576}"/>
              </a:ext>
            </a:extLst>
          </p:cNvPr>
          <p:cNvSpPr/>
          <p:nvPr/>
        </p:nvSpPr>
        <p:spPr>
          <a:xfrm>
            <a:off x="7025434" y="-1375432"/>
            <a:ext cx="3231941" cy="3231941"/>
          </a:xfrm>
          <a:prstGeom prst="donut">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pic>
        <p:nvPicPr>
          <p:cNvPr id="11" name="图片 10">
            <a:extLst>
              <a:ext uri="{FF2B5EF4-FFF2-40B4-BE49-F238E27FC236}">
                <a16:creationId xmlns:a16="http://schemas.microsoft.com/office/drawing/2014/main" id="{884281B2-130F-452E-B33E-B8C937AA4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297" y="0"/>
            <a:ext cx="6470059" cy="5143500"/>
          </a:xfrm>
          <a:prstGeom prst="rect">
            <a:avLst/>
          </a:prstGeom>
        </p:spPr>
      </p:pic>
      <p:sp>
        <p:nvSpPr>
          <p:cNvPr id="26" name="文本框 2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07BA29B3-4CD2-499D-A3B3-AF73D4E09E0E}"/>
              </a:ext>
            </a:extLst>
          </p:cNvPr>
          <p:cNvSpPr txBox="1"/>
          <p:nvPr/>
        </p:nvSpPr>
        <p:spPr>
          <a:xfrm>
            <a:off x="350840" y="959787"/>
            <a:ext cx="3020643" cy="1077218"/>
          </a:xfrm>
          <a:prstGeom prst="rect">
            <a:avLst/>
          </a:prstGeom>
          <a:noFill/>
        </p:spPr>
        <p:txBody>
          <a:bodyPr wrap="square" rtlCol="0">
            <a:spAutoFit/>
          </a:bodyPr>
          <a:lstStyle/>
          <a:p>
            <a:r>
              <a:rPr lang="en-US" altLang="zh-CN" sz="3200" b="1">
                <a:solidFill>
                  <a:srgbClr val="6A4678"/>
                </a:solidFill>
                <a:latin typeface="+mj-lt"/>
                <a:ea typeface="微软雅黑"/>
              </a:rPr>
              <a:t>Summary  Experience</a:t>
            </a:r>
          </a:p>
        </p:txBody>
      </p:sp>
      <p:sp>
        <p:nvSpPr>
          <p:cNvPr id="27" name="矩形 2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3D59D5BE-BF4A-44D7-930A-DD1EEEE6D84A}"/>
              </a:ext>
            </a:extLst>
          </p:cNvPr>
          <p:cNvSpPr/>
          <p:nvPr/>
        </p:nvSpPr>
        <p:spPr>
          <a:xfrm>
            <a:off x="350841" y="2037005"/>
            <a:ext cx="4858468" cy="1036759"/>
          </a:xfrm>
          <a:prstGeom prst="rect">
            <a:avLst/>
          </a:prstGeom>
          <a:noFill/>
        </p:spPr>
        <p:txBody>
          <a:bodyPr wrap="square">
            <a:spAutoFit/>
          </a:bodyPr>
          <a:lstStyle/>
          <a:p>
            <a:pPr fontAlgn="base">
              <a:lnSpc>
                <a:spcPct val="150000"/>
              </a:lnSpc>
              <a:spcBef>
                <a:spcPct val="0"/>
              </a:spcBef>
              <a:spcAft>
                <a:spcPct val="0"/>
              </a:spcAft>
            </a:pPr>
            <a:r>
              <a:rPr lang="en-US" altLang="zh-CN" sz="1050">
                <a:solidFill>
                  <a:schemeClr val="tx1">
                    <a:lumMod val="75000"/>
                    <a:lumOff val="25000"/>
                  </a:schemeClr>
                </a:solidFill>
                <a:latin typeface="Calibri Light"/>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montesLorem ipsum dolor sit amet, consectetuer adipiscing elit. Aenean commodo ligula eget dolor. Cum sociis natoque penatibus et magnis dis parturient montes</a:t>
            </a:r>
          </a:p>
        </p:txBody>
      </p:sp>
      <p:sp>
        <p:nvSpPr>
          <p:cNvPr id="12" name="矩形: 圆角 11">
            <a:extLst>
              <a:ext uri="{FF2B5EF4-FFF2-40B4-BE49-F238E27FC236}">
                <a16:creationId xmlns:a16="http://schemas.microsoft.com/office/drawing/2014/main" id="{981EA1E2-38BB-49ED-AF42-475CA8298C95}"/>
              </a:ext>
            </a:extLst>
          </p:cNvPr>
          <p:cNvSpPr/>
          <p:nvPr/>
        </p:nvSpPr>
        <p:spPr>
          <a:xfrm>
            <a:off x="387927" y="3422072"/>
            <a:ext cx="2307667" cy="1260764"/>
          </a:xfrm>
          <a:prstGeom prst="roundRect">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28" name="矩形: 圆角 27">
            <a:extLst>
              <a:ext uri="{FF2B5EF4-FFF2-40B4-BE49-F238E27FC236}">
                <a16:creationId xmlns:a16="http://schemas.microsoft.com/office/drawing/2014/main" id="{4A8BD1F3-1A24-4780-8F00-6898289259A8}"/>
              </a:ext>
            </a:extLst>
          </p:cNvPr>
          <p:cNvSpPr/>
          <p:nvPr/>
        </p:nvSpPr>
        <p:spPr>
          <a:xfrm>
            <a:off x="2875951" y="3423816"/>
            <a:ext cx="2307667" cy="1260764"/>
          </a:xfrm>
          <a:prstGeom prst="roundRect">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29" name="文本框 2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1FC2EAC2-B29D-48C3-BC8D-2C9E8234611A}"/>
              </a:ext>
            </a:extLst>
          </p:cNvPr>
          <p:cNvSpPr txBox="1"/>
          <p:nvPr/>
        </p:nvSpPr>
        <p:spPr>
          <a:xfrm>
            <a:off x="375996" y="3551073"/>
            <a:ext cx="2143146" cy="307777"/>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r>
              <a:rPr lang="en-US" altLang="zh-CN">
                <a:solidFill>
                  <a:srgbClr val="6A4678"/>
                </a:solidFill>
              </a:rPr>
              <a:t>Summary  Experience</a:t>
            </a:r>
          </a:p>
        </p:txBody>
      </p:sp>
      <p:sp>
        <p:nvSpPr>
          <p:cNvPr id="30" name="矩形 2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6D2B26F-3F58-4EA4-8596-BFFE4C9BA506}"/>
              </a:ext>
            </a:extLst>
          </p:cNvPr>
          <p:cNvSpPr/>
          <p:nvPr/>
        </p:nvSpPr>
        <p:spPr>
          <a:xfrm>
            <a:off x="394850" y="3825012"/>
            <a:ext cx="2361379" cy="794385"/>
          </a:xfrm>
          <a:prstGeom prst="rect">
            <a:avLst/>
          </a:prstGeom>
        </p:spPr>
        <p:txBody>
          <a:bodyPr wrap="square">
            <a:spAutoFit/>
          </a:bodyPr>
          <a:lstStyle/>
          <a:p>
            <a:pPr marL="0" marR="0" lvl="0" indent="0"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050" b="0" i="0" u="none" strike="noStrike" kern="0" cap="none" spc="0" normalizeH="0" baseline="0" noProof="0">
                <a:ln>
                  <a:noFill/>
                </a:ln>
                <a:solidFill>
                  <a:schemeClr val="tx1">
                    <a:lumMod val="75000"/>
                    <a:lumOff val="25000"/>
                  </a:schemeClr>
                </a:solidFill>
                <a:effectLst/>
                <a:uLnTx/>
                <a:uFillTx/>
                <a:latin typeface="Calibri Light"/>
                <a:ea typeface="微软雅黑"/>
                <a:cs typeface="+mn-ea"/>
                <a:sym typeface="Calibri" panose="020F0502020204030204" pitchFamily="34" charset="0"/>
              </a:rPr>
              <a:t>Lorem ipsum dolor sit amet, consectetuer adipiscing elit. Aenean commodo ligula eget dolor.</a:t>
            </a:r>
          </a:p>
        </p:txBody>
      </p:sp>
      <p:sp>
        <p:nvSpPr>
          <p:cNvPr id="31" name="文本框 3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B6731976-D509-4B33-852D-651BE9E21EB6}"/>
              </a:ext>
            </a:extLst>
          </p:cNvPr>
          <p:cNvSpPr txBox="1"/>
          <p:nvPr/>
        </p:nvSpPr>
        <p:spPr>
          <a:xfrm>
            <a:off x="2961749" y="3551073"/>
            <a:ext cx="2143146" cy="307777"/>
          </a:xfrm>
          <a:prstGeom prst="rect">
            <a:avLst/>
          </a:prstGeom>
          <a:noFill/>
        </p:spPr>
        <p:txBody>
          <a:bodyPr wrap="square" rtlCol="0">
            <a:spAutoFit/>
          </a:bodyPr>
          <a:lstStyle>
            <a:defPPr>
              <a:defRPr lang="en-US"/>
            </a:defPPr>
            <a:lvl1pPr>
              <a:defRPr sz="1400" b="1">
                <a:solidFill>
                  <a:srgbClr val="393663"/>
                </a:solidFill>
                <a:latin typeface="+mj-lt"/>
                <a:ea typeface="微软雅黑"/>
              </a:defRPr>
            </a:lvl1pPr>
          </a:lstStyle>
          <a:p>
            <a:r>
              <a:rPr lang="en-US" altLang="zh-CN">
                <a:solidFill>
                  <a:srgbClr val="6A4678"/>
                </a:solidFill>
              </a:rPr>
              <a:t>Summary  Experience</a:t>
            </a:r>
          </a:p>
        </p:txBody>
      </p:sp>
      <p:sp>
        <p:nvSpPr>
          <p:cNvPr id="32" name="矩形 3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790783C-2358-43E8-9D0E-83DAA50E06CB}"/>
              </a:ext>
            </a:extLst>
          </p:cNvPr>
          <p:cNvSpPr/>
          <p:nvPr/>
        </p:nvSpPr>
        <p:spPr>
          <a:xfrm>
            <a:off x="2980603" y="3825012"/>
            <a:ext cx="2361379" cy="794385"/>
          </a:xfrm>
          <a:prstGeom prst="rect">
            <a:avLst/>
          </a:prstGeom>
        </p:spPr>
        <p:txBody>
          <a:bodyPr wrap="square">
            <a:spAutoFit/>
          </a:bodyPr>
          <a:lstStyle/>
          <a:p>
            <a:pPr marL="0" marR="0" lvl="0" indent="0" defTabSz="68580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050" b="0" i="0" u="none" strike="noStrike" kern="0" cap="none" spc="0" normalizeH="0" baseline="0" noProof="0">
                <a:ln>
                  <a:noFill/>
                </a:ln>
                <a:solidFill>
                  <a:schemeClr val="tx1">
                    <a:lumMod val="75000"/>
                    <a:lumOff val="25000"/>
                  </a:schemeClr>
                </a:solidFill>
                <a:effectLst/>
                <a:uLnTx/>
                <a:uFillTx/>
                <a:latin typeface="Calibri Light"/>
                <a:ea typeface="微软雅黑"/>
                <a:cs typeface="+mn-ea"/>
                <a:sym typeface="Calibri" panose="020F0502020204030204" pitchFamily="34" charset="0"/>
              </a:rPr>
              <a:t>Lorem ipsum dolor sit amet, consectetuer adipiscing elit. Aenean commodo ligula eget dolor.</a:t>
            </a:r>
          </a:p>
        </p:txBody>
      </p:sp>
      <p:cxnSp>
        <p:nvCxnSpPr>
          <p:cNvPr id="33" name="直接连接符 32">
            <a:extLst>
              <a:ext uri="{FF2B5EF4-FFF2-40B4-BE49-F238E27FC236}">
                <a16:creationId xmlns:a16="http://schemas.microsoft.com/office/drawing/2014/main" id="{76FFCFC7-278D-41E8-A7F9-CCF6327951C7}"/>
              </a:ext>
            </a:extLst>
          </p:cNvPr>
          <p:cNvCxnSpPr/>
          <p:nvPr/>
        </p:nvCxnSpPr>
        <p:spPr>
          <a:xfrm>
            <a:off x="502617" y="817511"/>
            <a:ext cx="399672" cy="0"/>
          </a:xfrm>
          <a:prstGeom prst="line">
            <a:avLst/>
          </a:prstGeom>
          <a:ln w="57150">
            <a:solidFill>
              <a:srgbClr val="6A46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980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A63A6C17-6B67-42A5-8A73-0704FA46D71E}"/>
              </a:ext>
            </a:extLst>
          </p:cNvPr>
          <p:cNvSpPr/>
          <p:nvPr/>
        </p:nvSpPr>
        <p:spPr>
          <a:xfrm>
            <a:off x="-576006" y="5747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120CB156-88D7-4EDC-B057-9992E1592DCD}"/>
              </a:ext>
            </a:extLst>
          </p:cNvPr>
          <p:cNvSpPr/>
          <p:nvPr/>
        </p:nvSpPr>
        <p:spPr>
          <a:xfrm>
            <a:off x="7430730" y="2576871"/>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DC295ABE-D09A-4528-AC74-2A4FF8515717}"/>
              </a:ext>
            </a:extLst>
          </p:cNvPr>
          <p:cNvSpPr/>
          <p:nvPr/>
        </p:nvSpPr>
        <p:spPr>
          <a:xfrm>
            <a:off x="285632" y="1427003"/>
            <a:ext cx="8572736" cy="2289494"/>
          </a:xfrm>
          <a:prstGeom prst="roundRect">
            <a:avLst>
              <a:gd name="adj" fmla="val 1117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4637259" y="1630652"/>
            <a:ext cx="3207169" cy="1200329"/>
          </a:xfrm>
          <a:prstGeom prst="rect">
            <a:avLst/>
          </a:prstGeom>
        </p:spPr>
        <p:txBody>
          <a:bodyPr wrap="square">
            <a:spAutoFit/>
          </a:bodyPr>
          <a:lstStyle/>
          <a:p>
            <a:pPr defTabSz="685800"/>
            <a:r>
              <a:rPr lang="en-US" altLang="zh-CN" sz="3600" b="1" kern="0">
                <a:solidFill>
                  <a:srgbClr val="393663"/>
                </a:solidFill>
                <a:latin typeface="+mj-lt"/>
                <a:ea typeface="微软雅黑"/>
              </a:rPr>
              <a:t>Next Work  Planning</a:t>
            </a:r>
          </a:p>
        </p:txBody>
      </p:sp>
      <p:sp>
        <p:nvSpPr>
          <p:cNvPr id="12" name="矩形 11">
            <a:extLst>
              <a:ext uri="{FF2B5EF4-FFF2-40B4-BE49-F238E27FC236}">
                <a16:creationId xmlns:a16="http://schemas.microsoft.com/office/drawing/2014/main" id="{C195B90A-8F34-4A9D-88E1-6ADF05AC0E7A}"/>
              </a:ext>
            </a:extLst>
          </p:cNvPr>
          <p:cNvSpPr/>
          <p:nvPr/>
        </p:nvSpPr>
        <p:spPr>
          <a:xfrm>
            <a:off x="4692510" y="2799316"/>
            <a:ext cx="3609870" cy="69410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900" b="0" i="0" u="none" strike="noStrike" kern="1200" cap="none" spc="0" normalizeH="0" baseline="0" noProof="0">
                <a:ln>
                  <a:noFill/>
                </a:ln>
                <a:uLnTx/>
                <a:uFillTx/>
                <a:latin typeface="Calibri Light"/>
                <a:ea typeface="微软雅黑 Light"/>
                <a:cs typeface="+mn-cs"/>
              </a:rPr>
              <a:t>Lorem ipsum dolor sit amet, consectetur adipiscing elit. Donec luctus nibh sit amet sem vulputate venenatis bibendum orci pulvinar. Lorem ipsum dolor sit amet, consectetur adipiscing elit. </a:t>
            </a:r>
          </a:p>
        </p:txBody>
      </p:sp>
      <p:cxnSp>
        <p:nvCxnSpPr>
          <p:cNvPr id="14" name="直接连接符 13">
            <a:extLst>
              <a:ext uri="{FF2B5EF4-FFF2-40B4-BE49-F238E27FC236}">
                <a16:creationId xmlns:a16="http://schemas.microsoft.com/office/drawing/2014/main" id="{7106D4BB-4988-43EB-B57C-49382B5DED08}"/>
              </a:ext>
            </a:extLst>
          </p:cNvPr>
          <p:cNvCxnSpPr>
            <a:cxnSpLocks/>
          </p:cNvCxnSpPr>
          <p:nvPr/>
        </p:nvCxnSpPr>
        <p:spPr>
          <a:xfrm>
            <a:off x="7003915" y="1974079"/>
            <a:ext cx="1755524" cy="0"/>
          </a:xfrm>
          <a:prstGeom prst="line">
            <a:avLst/>
          </a:prstGeom>
          <a:ln>
            <a:solidFill>
              <a:srgbClr val="393663"/>
            </a:solidFill>
          </a:ln>
        </p:spPr>
        <p:style>
          <a:lnRef idx="1">
            <a:schemeClr val="accent1"/>
          </a:lnRef>
          <a:fillRef idx="0">
            <a:schemeClr val="accent1"/>
          </a:fillRef>
          <a:effectRef idx="0">
            <a:schemeClr val="accent1"/>
          </a:effectRef>
          <a:fontRef idx="minor">
            <a:schemeClr val="tx1"/>
          </a:fontRef>
        </p:style>
      </p:cxnSp>
      <p:grpSp>
        <p:nvGrpSpPr>
          <p:cNvPr id="16" name="组合 15"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DB2D6FA0-C592-4F52-A525-E5A977CAE8F8}"/>
              </a:ext>
            </a:extLst>
          </p:cNvPr>
          <p:cNvGrpSpPr/>
          <p:nvPr/>
        </p:nvGrpSpPr>
        <p:grpSpPr>
          <a:xfrm>
            <a:off x="4643377" y="275646"/>
            <a:ext cx="4307676" cy="277000"/>
            <a:chOff x="353151" y="258868"/>
            <a:chExt cx="4307676" cy="277000"/>
          </a:xfrm>
        </p:grpSpPr>
        <p:sp>
          <p:nvSpPr>
            <p:cNvPr id="17" name="文本框 1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6C88F8C-3BAD-4061-8581-9BC14169E0A1}"/>
                </a:ext>
              </a:extLst>
            </p:cNvPr>
            <p:cNvSpPr txBox="1"/>
            <p:nvPr/>
          </p:nvSpPr>
          <p:spPr>
            <a:xfrm>
              <a:off x="353151" y="258868"/>
              <a:ext cx="90002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Summary</a:t>
              </a:r>
            </a:p>
          </p:txBody>
        </p:sp>
        <p:sp>
          <p:nvSpPr>
            <p:cNvPr id="18" name="文本框 1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6E69D8E-A403-4B5A-9FBA-2C9DF7650AEB}"/>
                </a:ext>
              </a:extLst>
            </p:cNvPr>
            <p:cNvSpPr txBox="1"/>
            <p:nvPr/>
          </p:nvSpPr>
          <p:spPr>
            <a:xfrm>
              <a:off x="1560358" y="258869"/>
              <a:ext cx="616519"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Data</a:t>
              </a:r>
            </a:p>
          </p:txBody>
        </p:sp>
        <p:sp>
          <p:nvSpPr>
            <p:cNvPr id="19" name="文本框 1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F6770365-1AE3-4F58-BA40-1D8B3739ADD9}"/>
                </a:ext>
              </a:extLst>
            </p:cNvPr>
            <p:cNvSpPr txBox="1"/>
            <p:nvPr/>
          </p:nvSpPr>
          <p:spPr>
            <a:xfrm>
              <a:off x="2484063" y="258869"/>
              <a:ext cx="102519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Experience</a:t>
              </a:r>
            </a:p>
          </p:txBody>
        </p:sp>
        <p:sp>
          <p:nvSpPr>
            <p:cNvPr id="20" name="文本框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3AA8F9C-AB2B-4D68-A9AF-74C782E61998}"/>
                </a:ext>
              </a:extLst>
            </p:cNvPr>
            <p:cNvSpPr txBox="1"/>
            <p:nvPr/>
          </p:nvSpPr>
          <p:spPr>
            <a:xfrm>
              <a:off x="3816445" y="258869"/>
              <a:ext cx="844382"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Planning</a:t>
              </a:r>
            </a:p>
          </p:txBody>
        </p:sp>
      </p:grpSp>
      <p:sp>
        <p:nvSpPr>
          <p:cNvPr id="22" name="椭圆 21">
            <a:extLst>
              <a:ext uri="{FF2B5EF4-FFF2-40B4-BE49-F238E27FC236}">
                <a16:creationId xmlns:a16="http://schemas.microsoft.com/office/drawing/2014/main" id="{3216D448-86E8-4EF8-A612-D66E81D5BB7D}"/>
              </a:ext>
            </a:extLst>
          </p:cNvPr>
          <p:cNvSpPr/>
          <p:nvPr/>
        </p:nvSpPr>
        <p:spPr>
          <a:xfrm>
            <a:off x="3136492" y="3836271"/>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03D40A1-E418-4253-9359-C25E499BA74A}"/>
              </a:ext>
            </a:extLst>
          </p:cNvPr>
          <p:cNvSpPr/>
          <p:nvPr/>
        </p:nvSpPr>
        <p:spPr>
          <a:xfrm>
            <a:off x="215900" y="4064871"/>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053081C-3575-4991-A22C-4C441A9BE77F}"/>
              </a:ext>
            </a:extLst>
          </p:cNvPr>
          <p:cNvSpPr/>
          <p:nvPr/>
        </p:nvSpPr>
        <p:spPr>
          <a:xfrm>
            <a:off x="6590071" y="4497490"/>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53F6ED2-AF5A-47E9-818A-E2F632B4E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694944"/>
            <a:ext cx="7107936" cy="7107936"/>
          </a:xfrm>
          <a:prstGeom prst="rect">
            <a:avLst/>
          </a:prstGeom>
        </p:spPr>
      </p:pic>
      <p:sp>
        <p:nvSpPr>
          <p:cNvPr id="15" name="矩形: 圆角 14">
            <a:extLst>
              <a:ext uri="{FF2B5EF4-FFF2-40B4-BE49-F238E27FC236}">
                <a16:creationId xmlns:a16="http://schemas.microsoft.com/office/drawing/2014/main" id="{7702BF9A-29D8-4D61-8BF0-71B8303584CF}"/>
              </a:ext>
            </a:extLst>
          </p:cNvPr>
          <p:cNvSpPr/>
          <p:nvPr/>
        </p:nvSpPr>
        <p:spPr>
          <a:xfrm>
            <a:off x="4761235" y="3943739"/>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第</a:t>
            </a:r>
            <a:r>
              <a:rPr lang="zh-CN" altLang="en-US" sz="1200" b="1">
                <a:solidFill>
                  <a:prstClr val="white"/>
                </a:solidFill>
                <a:effectLst>
                  <a:outerShdw blurRad="50800" dist="38100" dir="5400000" algn="t" rotWithShape="0">
                    <a:prstClr val="black">
                      <a:alpha val="40000"/>
                    </a:prstClr>
                  </a:outerShdw>
                </a:effectLst>
                <a:latin typeface="Century Gothic"/>
                <a:ea typeface="微软雅黑 Light"/>
              </a:rPr>
              <a:t>四</a:t>
            </a:r>
            <a:r>
              <a:rPr kumimoji="0" lang="zh-CN" altLang="en-US" sz="12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单元</a:t>
            </a:r>
          </a:p>
        </p:txBody>
      </p:sp>
    </p:spTree>
    <p:extLst>
      <p:ext uri="{BB962C8B-B14F-4D97-AF65-F5344CB8AC3E}">
        <p14:creationId xmlns:p14="http://schemas.microsoft.com/office/powerpoint/2010/main" val="1489757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352EDD59-4869-4AD0-A362-549BDA1041B4}"/>
              </a:ext>
            </a:extLst>
          </p:cNvPr>
          <p:cNvGrpSpPr/>
          <p:nvPr/>
        </p:nvGrpSpPr>
        <p:grpSpPr>
          <a:xfrm>
            <a:off x="4027702" y="239389"/>
            <a:ext cx="1352562" cy="1356431"/>
            <a:chOff x="4946184" y="827217"/>
            <a:chExt cx="1959364" cy="1964969"/>
          </a:xfrm>
        </p:grpSpPr>
        <p:sp>
          <p:nvSpPr>
            <p:cNvPr id="8" name="椭圆 7">
              <a:extLst>
                <a:ext uri="{FF2B5EF4-FFF2-40B4-BE49-F238E27FC236}">
                  <a16:creationId xmlns:a16="http://schemas.microsoft.com/office/drawing/2014/main" id="{B2136CF3-A1C4-4C8F-B1CE-F7163EBAF2D0}"/>
                </a:ext>
              </a:extLst>
            </p:cNvPr>
            <p:cNvSpPr/>
            <p:nvPr/>
          </p:nvSpPr>
          <p:spPr>
            <a:xfrm>
              <a:off x="5102679" y="1384976"/>
              <a:ext cx="1616528" cy="1407210"/>
            </a:xfrm>
            <a:prstGeom prst="ellipse">
              <a:avLst/>
            </a:prstGeom>
            <a:solidFill>
              <a:srgbClr val="544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39B1827E-0249-4750-8912-7BF588265416}"/>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14709" t="15952" r="13782" b="6500"/>
            <a:stretch/>
          </p:blipFill>
          <p:spPr>
            <a:xfrm rot="21326996">
              <a:off x="4946184" y="827217"/>
              <a:ext cx="1959364" cy="1959364"/>
            </a:xfrm>
            <a:prstGeom prst="ellipse">
              <a:avLst/>
            </a:prstGeom>
          </p:spPr>
        </p:pic>
      </p:grpSp>
      <p:grpSp>
        <p:nvGrpSpPr>
          <p:cNvPr id="12" name="组合 11">
            <a:extLst>
              <a:ext uri="{FF2B5EF4-FFF2-40B4-BE49-F238E27FC236}">
                <a16:creationId xmlns:a16="http://schemas.microsoft.com/office/drawing/2014/main" id="{BC5FB9C5-BD9D-40AF-98BF-FE720C07D7EB}"/>
              </a:ext>
            </a:extLst>
          </p:cNvPr>
          <p:cNvGrpSpPr/>
          <p:nvPr/>
        </p:nvGrpSpPr>
        <p:grpSpPr>
          <a:xfrm>
            <a:off x="4027702" y="1931801"/>
            <a:ext cx="1352562" cy="1356431"/>
            <a:chOff x="4946182" y="827217"/>
            <a:chExt cx="1959364" cy="1964969"/>
          </a:xfrm>
        </p:grpSpPr>
        <p:sp>
          <p:nvSpPr>
            <p:cNvPr id="13" name="椭圆 12">
              <a:extLst>
                <a:ext uri="{FF2B5EF4-FFF2-40B4-BE49-F238E27FC236}">
                  <a16:creationId xmlns:a16="http://schemas.microsoft.com/office/drawing/2014/main" id="{20017DFE-ECCF-4216-9D73-8B5BA070C09E}"/>
                </a:ext>
              </a:extLst>
            </p:cNvPr>
            <p:cNvSpPr/>
            <p:nvPr/>
          </p:nvSpPr>
          <p:spPr>
            <a:xfrm>
              <a:off x="5102679" y="1384976"/>
              <a:ext cx="1616528" cy="1407210"/>
            </a:xfrm>
            <a:prstGeom prst="ellipse">
              <a:avLst/>
            </a:prstGeom>
            <a:solidFill>
              <a:srgbClr val="FE9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9956B9E9-D8BC-457E-94F1-569CA172ABB0}"/>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14709" t="15952" r="13782" b="6500"/>
            <a:stretch/>
          </p:blipFill>
          <p:spPr>
            <a:xfrm rot="21326996">
              <a:off x="4946182" y="827217"/>
              <a:ext cx="1959364" cy="1959365"/>
            </a:xfrm>
            <a:prstGeom prst="ellipse">
              <a:avLst/>
            </a:prstGeom>
          </p:spPr>
        </p:pic>
      </p:grpSp>
      <p:grpSp>
        <p:nvGrpSpPr>
          <p:cNvPr id="15" name="组合 14">
            <a:extLst>
              <a:ext uri="{FF2B5EF4-FFF2-40B4-BE49-F238E27FC236}">
                <a16:creationId xmlns:a16="http://schemas.microsoft.com/office/drawing/2014/main" id="{7F80CD56-4E82-4FDE-B8C3-AAFEF8BDC898}"/>
              </a:ext>
            </a:extLst>
          </p:cNvPr>
          <p:cNvGrpSpPr/>
          <p:nvPr/>
        </p:nvGrpSpPr>
        <p:grpSpPr>
          <a:xfrm>
            <a:off x="4027702" y="3624214"/>
            <a:ext cx="1352562" cy="1356431"/>
            <a:chOff x="4946182" y="827217"/>
            <a:chExt cx="1959364" cy="1964969"/>
          </a:xfrm>
        </p:grpSpPr>
        <p:sp>
          <p:nvSpPr>
            <p:cNvPr id="16" name="椭圆 15">
              <a:extLst>
                <a:ext uri="{FF2B5EF4-FFF2-40B4-BE49-F238E27FC236}">
                  <a16:creationId xmlns:a16="http://schemas.microsoft.com/office/drawing/2014/main" id="{913C0350-1F02-4F67-A74B-3203AFCA5FEC}"/>
                </a:ext>
              </a:extLst>
            </p:cNvPr>
            <p:cNvSpPr/>
            <p:nvPr/>
          </p:nvSpPr>
          <p:spPr>
            <a:xfrm>
              <a:off x="5102679" y="1384976"/>
              <a:ext cx="1616528" cy="140721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D41ADCBF-3308-4B31-AF40-F90656F69C2B}"/>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14709" t="15952" r="13782" b="6500"/>
            <a:stretch/>
          </p:blipFill>
          <p:spPr>
            <a:xfrm rot="21326996">
              <a:off x="4946182" y="827217"/>
              <a:ext cx="1959364" cy="1959365"/>
            </a:xfrm>
            <a:prstGeom prst="ellipse">
              <a:avLst/>
            </a:prstGeom>
          </p:spPr>
        </p:pic>
      </p:grpSp>
      <p:sp>
        <p:nvSpPr>
          <p:cNvPr id="18" name="文本框 1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1E40C30-365D-4DB4-B7BE-0363274AAB95}"/>
              </a:ext>
            </a:extLst>
          </p:cNvPr>
          <p:cNvSpPr txBox="1"/>
          <p:nvPr/>
        </p:nvSpPr>
        <p:spPr>
          <a:xfrm>
            <a:off x="5416486" y="418036"/>
            <a:ext cx="1657826" cy="338554"/>
          </a:xfrm>
          <a:prstGeom prst="rect">
            <a:avLst/>
          </a:prstGeom>
          <a:noFill/>
        </p:spPr>
        <p:txBody>
          <a:bodyPr wrap="none" rtlCol="0">
            <a:spAutoFit/>
          </a:bodyPr>
          <a:lstStyle/>
          <a:p>
            <a:pPr lvl="0">
              <a:defRPr/>
            </a:pPr>
            <a:r>
              <a:rPr lang="en-US" altLang="zh-CN" sz="1600" b="1">
                <a:solidFill>
                  <a:srgbClr val="6A4678"/>
                </a:solidFill>
                <a:latin typeface="+mj-lt"/>
              </a:rPr>
              <a:t>Work  Planning</a:t>
            </a:r>
          </a:p>
        </p:txBody>
      </p:sp>
      <p:sp>
        <p:nvSpPr>
          <p:cNvPr id="19" name="矩形 1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B5C8FB48-A99C-4093-9A03-23A160F48A75}"/>
              </a:ext>
            </a:extLst>
          </p:cNvPr>
          <p:cNvSpPr/>
          <p:nvPr/>
        </p:nvSpPr>
        <p:spPr>
          <a:xfrm>
            <a:off x="5416486" y="752025"/>
            <a:ext cx="3098863" cy="794385"/>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20" name="文本框 1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454653D6-C928-4F81-8E3E-354939ED9AF4}"/>
              </a:ext>
            </a:extLst>
          </p:cNvPr>
          <p:cNvSpPr txBox="1"/>
          <p:nvPr/>
        </p:nvSpPr>
        <p:spPr>
          <a:xfrm>
            <a:off x="5416486" y="2132536"/>
            <a:ext cx="1657826" cy="338554"/>
          </a:xfrm>
          <a:prstGeom prst="rect">
            <a:avLst/>
          </a:prstGeom>
          <a:noFill/>
        </p:spPr>
        <p:txBody>
          <a:bodyPr wrap="none" rtlCol="0">
            <a:spAutoFit/>
          </a:bodyPr>
          <a:lstStyle/>
          <a:p>
            <a:pPr lvl="0">
              <a:defRPr/>
            </a:pPr>
            <a:r>
              <a:rPr lang="en-US" altLang="zh-CN" sz="1600" b="1">
                <a:solidFill>
                  <a:srgbClr val="6A4678"/>
                </a:solidFill>
                <a:latin typeface="+mj-lt"/>
              </a:rPr>
              <a:t>Work  Planning</a:t>
            </a:r>
          </a:p>
        </p:txBody>
      </p:sp>
      <p:sp>
        <p:nvSpPr>
          <p:cNvPr id="21" name="矩形 2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AA2934E9-F462-4D75-9DE6-1931E9D909A6}"/>
              </a:ext>
            </a:extLst>
          </p:cNvPr>
          <p:cNvSpPr/>
          <p:nvPr/>
        </p:nvSpPr>
        <p:spPr>
          <a:xfrm>
            <a:off x="5416486" y="2466525"/>
            <a:ext cx="3098863" cy="794385"/>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22" name="文本框 2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28AC6C8E-93F9-4621-A0DC-058494CCC293}"/>
              </a:ext>
            </a:extLst>
          </p:cNvPr>
          <p:cNvSpPr txBox="1"/>
          <p:nvPr/>
        </p:nvSpPr>
        <p:spPr>
          <a:xfrm>
            <a:off x="5416486" y="3855201"/>
            <a:ext cx="1657826" cy="338554"/>
          </a:xfrm>
          <a:prstGeom prst="rect">
            <a:avLst/>
          </a:prstGeom>
          <a:noFill/>
        </p:spPr>
        <p:txBody>
          <a:bodyPr wrap="none" rtlCol="0">
            <a:spAutoFit/>
          </a:bodyPr>
          <a:lstStyle/>
          <a:p>
            <a:pPr lvl="0">
              <a:defRPr/>
            </a:pPr>
            <a:r>
              <a:rPr lang="en-US" altLang="zh-CN" sz="1600" b="1">
                <a:solidFill>
                  <a:srgbClr val="6A4678"/>
                </a:solidFill>
                <a:latin typeface="+mj-lt"/>
              </a:rPr>
              <a:t>Work  Planning</a:t>
            </a:r>
          </a:p>
        </p:txBody>
      </p:sp>
      <p:sp>
        <p:nvSpPr>
          <p:cNvPr id="23" name="矩形 2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704D1586-9D05-4855-A83E-F1972E48A4EA}"/>
              </a:ext>
            </a:extLst>
          </p:cNvPr>
          <p:cNvSpPr/>
          <p:nvPr/>
        </p:nvSpPr>
        <p:spPr>
          <a:xfrm>
            <a:off x="5416486" y="4189190"/>
            <a:ext cx="3098863" cy="794385"/>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24" name="椭圆 23">
            <a:extLst>
              <a:ext uri="{FF2B5EF4-FFF2-40B4-BE49-F238E27FC236}">
                <a16:creationId xmlns:a16="http://schemas.microsoft.com/office/drawing/2014/main" id="{3675C036-B468-40F9-8FE7-BA96F6D06424}"/>
              </a:ext>
            </a:extLst>
          </p:cNvPr>
          <p:cNvSpPr/>
          <p:nvPr/>
        </p:nvSpPr>
        <p:spPr>
          <a:xfrm>
            <a:off x="-1083733" y="1034343"/>
            <a:ext cx="4809067" cy="4809067"/>
          </a:xfrm>
          <a:prstGeom prst="ellipse">
            <a:avLst/>
          </a:prstGeom>
          <a:solidFill>
            <a:srgbClr val="939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6D3AC174-9FC1-4591-AC9D-090B293D9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04" y="-339969"/>
            <a:ext cx="5395804" cy="5143500"/>
          </a:xfrm>
          <a:prstGeom prst="rect">
            <a:avLst/>
          </a:prstGeom>
        </p:spPr>
      </p:pic>
      <p:sp>
        <p:nvSpPr>
          <p:cNvPr id="25" name="Freeform 5">
            <a:extLst>
              <a:ext uri="{FF2B5EF4-FFF2-40B4-BE49-F238E27FC236}">
                <a16:creationId xmlns:a16="http://schemas.microsoft.com/office/drawing/2014/main" id="{3319C649-1B92-4737-B32D-ECE22390BD07}"/>
              </a:ext>
            </a:extLst>
          </p:cNvPr>
          <p:cNvSpPr>
            <a:spLocks/>
          </p:cNvSpPr>
          <p:nvPr/>
        </p:nvSpPr>
        <p:spPr bwMode="auto">
          <a:xfrm>
            <a:off x="-1418492" y="3518547"/>
            <a:ext cx="4175125" cy="2131084"/>
          </a:xfrm>
          <a:custGeom>
            <a:avLst/>
            <a:gdLst>
              <a:gd name="T0" fmla="*/ 2817 w 3166"/>
              <a:gd name="T1" fmla="*/ 917 h 1614"/>
              <a:gd name="T2" fmla="*/ 2775 w 3166"/>
              <a:gd name="T3" fmla="*/ 919 h 1614"/>
              <a:gd name="T4" fmla="*/ 2344 w 3166"/>
              <a:gd name="T5" fmla="*/ 652 h 1614"/>
              <a:gd name="T6" fmla="*/ 2230 w 3166"/>
              <a:gd name="T7" fmla="*/ 666 h 1614"/>
              <a:gd name="T8" fmla="*/ 1544 w 3166"/>
              <a:gd name="T9" fmla="*/ 0 h 1614"/>
              <a:gd name="T10" fmla="*/ 858 w 3166"/>
              <a:gd name="T11" fmla="*/ 676 h 1614"/>
              <a:gd name="T12" fmla="*/ 708 w 3166"/>
              <a:gd name="T13" fmla="*/ 652 h 1614"/>
              <a:gd name="T14" fmla="*/ 227 w 3166"/>
              <a:gd name="T15" fmla="*/ 1133 h 1614"/>
              <a:gd name="T16" fmla="*/ 228 w 3166"/>
              <a:gd name="T17" fmla="*/ 1159 h 1614"/>
              <a:gd name="T18" fmla="*/ 227 w 3166"/>
              <a:gd name="T19" fmla="*/ 1159 h 1614"/>
              <a:gd name="T20" fmla="*/ 0 w 3166"/>
              <a:gd name="T21" fmla="*/ 1386 h 1614"/>
              <a:gd name="T22" fmla="*/ 227 w 3166"/>
              <a:gd name="T23" fmla="*/ 1614 h 1614"/>
              <a:gd name="T24" fmla="*/ 2817 w 3166"/>
              <a:gd name="T25" fmla="*/ 1614 h 1614"/>
              <a:gd name="T26" fmla="*/ 3166 w 3166"/>
              <a:gd name="T27" fmla="*/ 1265 h 1614"/>
              <a:gd name="T28" fmla="*/ 2817 w 3166"/>
              <a:gd name="T29" fmla="*/ 917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6" h="1614">
                <a:moveTo>
                  <a:pt x="2817" y="917"/>
                </a:moveTo>
                <a:cubicBezTo>
                  <a:pt x="2803" y="917"/>
                  <a:pt x="2789" y="918"/>
                  <a:pt x="2775" y="919"/>
                </a:cubicBezTo>
                <a:cubicBezTo>
                  <a:pt x="2696" y="761"/>
                  <a:pt x="2533" y="652"/>
                  <a:pt x="2344" y="652"/>
                </a:cubicBezTo>
                <a:cubicBezTo>
                  <a:pt x="2305" y="652"/>
                  <a:pt x="2266" y="657"/>
                  <a:pt x="2230" y="666"/>
                </a:cubicBezTo>
                <a:cubicBezTo>
                  <a:pt x="2219" y="296"/>
                  <a:pt x="1916" y="0"/>
                  <a:pt x="1544" y="0"/>
                </a:cubicBezTo>
                <a:cubicBezTo>
                  <a:pt x="1168" y="0"/>
                  <a:pt x="863" y="302"/>
                  <a:pt x="858" y="676"/>
                </a:cubicBezTo>
                <a:cubicBezTo>
                  <a:pt x="810" y="661"/>
                  <a:pt x="760" y="652"/>
                  <a:pt x="708" y="652"/>
                </a:cubicBezTo>
                <a:cubicBezTo>
                  <a:pt x="442" y="652"/>
                  <a:pt x="227" y="867"/>
                  <a:pt x="227" y="1133"/>
                </a:cubicBezTo>
                <a:cubicBezTo>
                  <a:pt x="227" y="1142"/>
                  <a:pt x="227" y="1150"/>
                  <a:pt x="228" y="1159"/>
                </a:cubicBezTo>
                <a:cubicBezTo>
                  <a:pt x="228" y="1159"/>
                  <a:pt x="227" y="1159"/>
                  <a:pt x="227" y="1159"/>
                </a:cubicBezTo>
                <a:cubicBezTo>
                  <a:pt x="101" y="1159"/>
                  <a:pt x="0" y="1261"/>
                  <a:pt x="0" y="1386"/>
                </a:cubicBezTo>
                <a:cubicBezTo>
                  <a:pt x="0" y="1512"/>
                  <a:pt x="101" y="1614"/>
                  <a:pt x="227" y="1614"/>
                </a:cubicBezTo>
                <a:cubicBezTo>
                  <a:pt x="2817" y="1614"/>
                  <a:pt x="2817" y="1614"/>
                  <a:pt x="2817" y="1614"/>
                </a:cubicBezTo>
                <a:cubicBezTo>
                  <a:pt x="3010" y="1614"/>
                  <a:pt x="3166" y="1458"/>
                  <a:pt x="3166" y="1265"/>
                </a:cubicBezTo>
                <a:cubicBezTo>
                  <a:pt x="3166" y="1073"/>
                  <a:pt x="3010" y="917"/>
                  <a:pt x="2817" y="917"/>
                </a:cubicBezTo>
                <a:close/>
              </a:path>
            </a:pathLst>
          </a:cu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 name="Freeform 5">
            <a:extLst>
              <a:ext uri="{FF2B5EF4-FFF2-40B4-BE49-F238E27FC236}">
                <a16:creationId xmlns:a16="http://schemas.microsoft.com/office/drawing/2014/main" id="{CD16A088-F277-4B1E-A76C-A3A8E8BC32C3}"/>
              </a:ext>
            </a:extLst>
          </p:cNvPr>
          <p:cNvSpPr>
            <a:spLocks/>
          </p:cNvSpPr>
          <p:nvPr/>
        </p:nvSpPr>
        <p:spPr bwMode="auto">
          <a:xfrm>
            <a:off x="396875" y="3870240"/>
            <a:ext cx="4175125" cy="2131084"/>
          </a:xfrm>
          <a:custGeom>
            <a:avLst/>
            <a:gdLst>
              <a:gd name="T0" fmla="*/ 2817 w 3166"/>
              <a:gd name="T1" fmla="*/ 917 h 1614"/>
              <a:gd name="T2" fmla="*/ 2775 w 3166"/>
              <a:gd name="T3" fmla="*/ 919 h 1614"/>
              <a:gd name="T4" fmla="*/ 2344 w 3166"/>
              <a:gd name="T5" fmla="*/ 652 h 1614"/>
              <a:gd name="T6" fmla="*/ 2230 w 3166"/>
              <a:gd name="T7" fmla="*/ 666 h 1614"/>
              <a:gd name="T8" fmla="*/ 1544 w 3166"/>
              <a:gd name="T9" fmla="*/ 0 h 1614"/>
              <a:gd name="T10" fmla="*/ 858 w 3166"/>
              <a:gd name="T11" fmla="*/ 676 h 1614"/>
              <a:gd name="T12" fmla="*/ 708 w 3166"/>
              <a:gd name="T13" fmla="*/ 652 h 1614"/>
              <a:gd name="T14" fmla="*/ 227 w 3166"/>
              <a:gd name="T15" fmla="*/ 1133 h 1614"/>
              <a:gd name="T16" fmla="*/ 228 w 3166"/>
              <a:gd name="T17" fmla="*/ 1159 h 1614"/>
              <a:gd name="T18" fmla="*/ 227 w 3166"/>
              <a:gd name="T19" fmla="*/ 1159 h 1614"/>
              <a:gd name="T20" fmla="*/ 0 w 3166"/>
              <a:gd name="T21" fmla="*/ 1386 h 1614"/>
              <a:gd name="T22" fmla="*/ 227 w 3166"/>
              <a:gd name="T23" fmla="*/ 1614 h 1614"/>
              <a:gd name="T24" fmla="*/ 2817 w 3166"/>
              <a:gd name="T25" fmla="*/ 1614 h 1614"/>
              <a:gd name="T26" fmla="*/ 3166 w 3166"/>
              <a:gd name="T27" fmla="*/ 1265 h 1614"/>
              <a:gd name="T28" fmla="*/ 2817 w 3166"/>
              <a:gd name="T29" fmla="*/ 917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6" h="1614">
                <a:moveTo>
                  <a:pt x="2817" y="917"/>
                </a:moveTo>
                <a:cubicBezTo>
                  <a:pt x="2803" y="917"/>
                  <a:pt x="2789" y="918"/>
                  <a:pt x="2775" y="919"/>
                </a:cubicBezTo>
                <a:cubicBezTo>
                  <a:pt x="2696" y="761"/>
                  <a:pt x="2533" y="652"/>
                  <a:pt x="2344" y="652"/>
                </a:cubicBezTo>
                <a:cubicBezTo>
                  <a:pt x="2305" y="652"/>
                  <a:pt x="2266" y="657"/>
                  <a:pt x="2230" y="666"/>
                </a:cubicBezTo>
                <a:cubicBezTo>
                  <a:pt x="2219" y="296"/>
                  <a:pt x="1916" y="0"/>
                  <a:pt x="1544" y="0"/>
                </a:cubicBezTo>
                <a:cubicBezTo>
                  <a:pt x="1168" y="0"/>
                  <a:pt x="863" y="302"/>
                  <a:pt x="858" y="676"/>
                </a:cubicBezTo>
                <a:cubicBezTo>
                  <a:pt x="810" y="661"/>
                  <a:pt x="760" y="652"/>
                  <a:pt x="708" y="652"/>
                </a:cubicBezTo>
                <a:cubicBezTo>
                  <a:pt x="442" y="652"/>
                  <a:pt x="227" y="867"/>
                  <a:pt x="227" y="1133"/>
                </a:cubicBezTo>
                <a:cubicBezTo>
                  <a:pt x="227" y="1142"/>
                  <a:pt x="227" y="1150"/>
                  <a:pt x="228" y="1159"/>
                </a:cubicBezTo>
                <a:cubicBezTo>
                  <a:pt x="228" y="1159"/>
                  <a:pt x="227" y="1159"/>
                  <a:pt x="227" y="1159"/>
                </a:cubicBezTo>
                <a:cubicBezTo>
                  <a:pt x="101" y="1159"/>
                  <a:pt x="0" y="1261"/>
                  <a:pt x="0" y="1386"/>
                </a:cubicBezTo>
                <a:cubicBezTo>
                  <a:pt x="0" y="1512"/>
                  <a:pt x="101" y="1614"/>
                  <a:pt x="227" y="1614"/>
                </a:cubicBezTo>
                <a:cubicBezTo>
                  <a:pt x="2817" y="1614"/>
                  <a:pt x="2817" y="1614"/>
                  <a:pt x="2817" y="1614"/>
                </a:cubicBezTo>
                <a:cubicBezTo>
                  <a:pt x="3010" y="1614"/>
                  <a:pt x="3166" y="1458"/>
                  <a:pt x="3166" y="1265"/>
                </a:cubicBezTo>
                <a:cubicBezTo>
                  <a:pt x="3166" y="1073"/>
                  <a:pt x="3010" y="917"/>
                  <a:pt x="2817" y="917"/>
                </a:cubicBezTo>
                <a:close/>
              </a:path>
            </a:pathLst>
          </a:cu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val="35841577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6CC7D97E-6D4C-4BB0-B69A-170CED0DDC02}"/>
              </a:ext>
            </a:extLst>
          </p:cNvPr>
          <p:cNvSpPr/>
          <p:nvPr/>
        </p:nvSpPr>
        <p:spPr>
          <a:xfrm>
            <a:off x="99848" y="154880"/>
            <a:ext cx="8917152" cy="4836220"/>
          </a:xfrm>
          <a:prstGeom prst="roundRect">
            <a:avLst>
              <a:gd name="adj" fmla="val 6715"/>
            </a:avLst>
          </a:prstGeom>
          <a:solidFill>
            <a:schemeClr val="bg1">
              <a:alpha val="30000"/>
            </a:schemeClr>
          </a:solidFill>
          <a:ln>
            <a:gradFill flip="none" rotWithShape="1">
              <a:gsLst>
                <a:gs pos="22000">
                  <a:schemeClr val="bg1">
                    <a:alpha val="60000"/>
                  </a:schemeClr>
                </a:gs>
                <a:gs pos="57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25" name="PA_矩形 8">
            <a:extLst>
              <a:ext uri="{FF2B5EF4-FFF2-40B4-BE49-F238E27FC236}">
                <a16:creationId xmlns:a16="http://schemas.microsoft.com/office/drawing/2014/main" id="{337D53CD-18A0-4CFF-AD0A-EE4EBA806B76}"/>
              </a:ext>
            </a:extLst>
          </p:cNvPr>
          <p:cNvSpPr/>
          <p:nvPr>
            <p:custDataLst>
              <p:tags r:id="rId1"/>
            </p:custDataLst>
          </p:nvPr>
        </p:nvSpPr>
        <p:spPr>
          <a:xfrm>
            <a:off x="3121694" y="142181"/>
            <a:ext cx="2900610" cy="400110"/>
          </a:xfrm>
          <a:prstGeom prst="rect">
            <a:avLst/>
          </a:prstGeom>
        </p:spPr>
        <p:txBody>
          <a:bodyPr wrap="square">
            <a:spAutoFit/>
          </a:bodyPr>
          <a:lstStyle/>
          <a:p>
            <a:pPr algn="ctr" defTabSz="685800"/>
            <a:r>
              <a:rPr lang="en-US" altLang="zh-CN" sz="2000" b="1" kern="0">
                <a:solidFill>
                  <a:srgbClr val="6A4678"/>
                </a:solidFill>
                <a:latin typeface="+mj-lt"/>
                <a:ea typeface="微软雅黑"/>
              </a:rPr>
              <a:t>Next Work  Planning</a:t>
            </a:r>
          </a:p>
        </p:txBody>
      </p:sp>
      <p:sp>
        <p:nvSpPr>
          <p:cNvPr id="26" name="矩形 25">
            <a:extLst>
              <a:ext uri="{FF2B5EF4-FFF2-40B4-BE49-F238E27FC236}">
                <a16:creationId xmlns:a16="http://schemas.microsoft.com/office/drawing/2014/main" id="{3D436447-9E9B-4BD7-B023-A0D07C56837E}"/>
              </a:ext>
            </a:extLst>
          </p:cNvPr>
          <p:cNvSpPr/>
          <p:nvPr/>
        </p:nvSpPr>
        <p:spPr>
          <a:xfrm>
            <a:off x="2598683" y="551699"/>
            <a:ext cx="3946633" cy="253916"/>
          </a:xfrm>
          <a:prstGeom prst="rect">
            <a:avLst/>
          </a:prstGeom>
        </p:spPr>
        <p:txBody>
          <a:bodyPr wrap="square">
            <a:spAutoFit/>
          </a:bodyPr>
          <a:lstStyle/>
          <a:p>
            <a:pPr algn="ctr" defTabSz="914400">
              <a:defRPr/>
            </a:pPr>
            <a:r>
              <a:rPr lang="en-US" altLang="zh-CN" sz="1050" kern="0">
                <a:solidFill>
                  <a:srgbClr val="6A4678"/>
                </a:solidFill>
                <a:cs typeface="Arial" panose="020B0604020202020204" pitchFamily="34" charset="0"/>
              </a:rPr>
              <a:t>Lorem ipsum dolor sit amet, consectetuer adipiscing elit. </a:t>
            </a:r>
          </a:p>
        </p:txBody>
      </p:sp>
      <p:grpSp>
        <p:nvGrpSpPr>
          <p:cNvPr id="23" name="组合 22">
            <a:extLst>
              <a:ext uri="{FF2B5EF4-FFF2-40B4-BE49-F238E27FC236}">
                <a16:creationId xmlns:a16="http://schemas.microsoft.com/office/drawing/2014/main" id="{BFAF8D29-D93A-4C00-80ED-2FCC3BF7B3A0}"/>
              </a:ext>
            </a:extLst>
          </p:cNvPr>
          <p:cNvGrpSpPr/>
          <p:nvPr/>
        </p:nvGrpSpPr>
        <p:grpSpPr>
          <a:xfrm>
            <a:off x="270933" y="1303570"/>
            <a:ext cx="9537841" cy="1902475"/>
            <a:chOff x="559539" y="1337437"/>
            <a:chExt cx="8834709" cy="1762224"/>
          </a:xfrm>
        </p:grpSpPr>
        <p:sp>
          <p:nvSpPr>
            <p:cNvPr id="2" name="任意多边形: 形状 1">
              <a:extLst>
                <a:ext uri="{FF2B5EF4-FFF2-40B4-BE49-F238E27FC236}">
                  <a16:creationId xmlns:a16="http://schemas.microsoft.com/office/drawing/2014/main" id="{589080A9-937A-4366-BA5A-464D90921694}"/>
                </a:ext>
              </a:extLst>
            </p:cNvPr>
            <p:cNvSpPr/>
            <p:nvPr/>
          </p:nvSpPr>
          <p:spPr>
            <a:xfrm>
              <a:off x="1090130" y="1337437"/>
              <a:ext cx="2130589" cy="1762224"/>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CN" altLang="en-US">
                <a:solidFill>
                  <a:srgbClr val="6A4678"/>
                </a:solidFill>
              </a:endParaRPr>
            </a:p>
            <a:p>
              <a:pPr lvl="1"/>
              <a:endParaRPr lang="zh-CN" altLang="en-US">
                <a:solidFill>
                  <a:srgbClr val="6A4678"/>
                </a:solidFill>
              </a:endParaRPr>
            </a:p>
          </p:txBody>
        </p:sp>
        <p:sp>
          <p:nvSpPr>
            <p:cNvPr id="3" name="任意多边形: 形状 2">
              <a:extLst>
                <a:ext uri="{FF2B5EF4-FFF2-40B4-BE49-F238E27FC236}">
                  <a16:creationId xmlns:a16="http://schemas.microsoft.com/office/drawing/2014/main" id="{3736C6FC-1735-4ED0-BC15-35735CA51003}"/>
                </a:ext>
              </a:extLst>
            </p:cNvPr>
            <p:cNvSpPr/>
            <p:nvPr/>
          </p:nvSpPr>
          <p:spPr>
            <a:xfrm>
              <a:off x="559539" y="1734453"/>
              <a:ext cx="1007992" cy="1007992"/>
            </a:xfrm>
            <a:custGeom>
              <a:avLst/>
              <a:gdLst>
                <a:gd name="connsiteX0" fmla="*/ 0 w 785812"/>
                <a:gd name="connsiteY0" fmla="*/ 392906 h 785812"/>
                <a:gd name="connsiteX1" fmla="*/ 392906 w 785812"/>
                <a:gd name="connsiteY1" fmla="*/ 0 h 785812"/>
                <a:gd name="connsiteX2" fmla="*/ 785812 w 785812"/>
                <a:gd name="connsiteY2" fmla="*/ 392906 h 785812"/>
                <a:gd name="connsiteX3" fmla="*/ 392906 w 785812"/>
                <a:gd name="connsiteY3" fmla="*/ 785812 h 785812"/>
                <a:gd name="connsiteX4" fmla="*/ 0 w 785812"/>
                <a:gd name="connsiteY4" fmla="*/ 392906 h 78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812" h="785812">
                  <a:moveTo>
                    <a:pt x="0" y="392906"/>
                  </a:moveTo>
                  <a:cubicBezTo>
                    <a:pt x="0" y="175910"/>
                    <a:pt x="175910" y="0"/>
                    <a:pt x="392906" y="0"/>
                  </a:cubicBezTo>
                  <a:cubicBezTo>
                    <a:pt x="609902" y="0"/>
                    <a:pt x="785812" y="175910"/>
                    <a:pt x="785812" y="392906"/>
                  </a:cubicBezTo>
                  <a:cubicBezTo>
                    <a:pt x="785812" y="609902"/>
                    <a:pt x="609902" y="785812"/>
                    <a:pt x="392906" y="785812"/>
                  </a:cubicBezTo>
                  <a:cubicBezTo>
                    <a:pt x="175910" y="785812"/>
                    <a:pt x="0" y="609902"/>
                    <a:pt x="0" y="392906"/>
                  </a:cubicBezTo>
                  <a:close/>
                </a:path>
              </a:pathLst>
            </a:cu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4" name="任意多边形: 形状 3">
              <a:extLst>
                <a:ext uri="{FF2B5EF4-FFF2-40B4-BE49-F238E27FC236}">
                  <a16:creationId xmlns:a16="http://schemas.microsoft.com/office/drawing/2014/main" id="{EF13C96F-7C25-46E4-B852-3E8575AB0A8B}"/>
                </a:ext>
              </a:extLst>
            </p:cNvPr>
            <p:cNvSpPr/>
            <p:nvPr/>
          </p:nvSpPr>
          <p:spPr>
            <a:xfrm>
              <a:off x="3875735" y="1337437"/>
              <a:ext cx="2015984" cy="1762224"/>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CN" altLang="en-US">
                <a:solidFill>
                  <a:srgbClr val="6A4678"/>
                </a:solidFill>
              </a:endParaRPr>
            </a:p>
            <a:p>
              <a:pPr lvl="1"/>
              <a:endParaRPr lang="zh-CN" altLang="en-US">
                <a:solidFill>
                  <a:srgbClr val="6A4678"/>
                </a:solidFill>
              </a:endParaRPr>
            </a:p>
          </p:txBody>
        </p:sp>
        <p:sp>
          <p:nvSpPr>
            <p:cNvPr id="5" name="任意多边形: 形状 4">
              <a:extLst>
                <a:ext uri="{FF2B5EF4-FFF2-40B4-BE49-F238E27FC236}">
                  <a16:creationId xmlns:a16="http://schemas.microsoft.com/office/drawing/2014/main" id="{25D257EE-0F26-4F32-8ED5-56C161E6D815}"/>
                </a:ext>
              </a:extLst>
            </p:cNvPr>
            <p:cNvSpPr/>
            <p:nvPr/>
          </p:nvSpPr>
          <p:spPr>
            <a:xfrm>
              <a:off x="3345143" y="1734453"/>
              <a:ext cx="1007992" cy="1007992"/>
            </a:xfrm>
            <a:custGeom>
              <a:avLst/>
              <a:gdLst>
                <a:gd name="connsiteX0" fmla="*/ 0 w 785812"/>
                <a:gd name="connsiteY0" fmla="*/ 392906 h 785812"/>
                <a:gd name="connsiteX1" fmla="*/ 392906 w 785812"/>
                <a:gd name="connsiteY1" fmla="*/ 0 h 785812"/>
                <a:gd name="connsiteX2" fmla="*/ 785812 w 785812"/>
                <a:gd name="connsiteY2" fmla="*/ 392906 h 785812"/>
                <a:gd name="connsiteX3" fmla="*/ 392906 w 785812"/>
                <a:gd name="connsiteY3" fmla="*/ 785812 h 785812"/>
                <a:gd name="connsiteX4" fmla="*/ 0 w 785812"/>
                <a:gd name="connsiteY4" fmla="*/ 392906 h 78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812" h="785812">
                  <a:moveTo>
                    <a:pt x="0" y="392906"/>
                  </a:moveTo>
                  <a:cubicBezTo>
                    <a:pt x="0" y="175910"/>
                    <a:pt x="175910" y="0"/>
                    <a:pt x="392906" y="0"/>
                  </a:cubicBezTo>
                  <a:cubicBezTo>
                    <a:pt x="609902" y="0"/>
                    <a:pt x="785812" y="175910"/>
                    <a:pt x="785812" y="392906"/>
                  </a:cubicBezTo>
                  <a:cubicBezTo>
                    <a:pt x="785812" y="609902"/>
                    <a:pt x="609902" y="785812"/>
                    <a:pt x="392906" y="785812"/>
                  </a:cubicBezTo>
                  <a:cubicBezTo>
                    <a:pt x="175910" y="785812"/>
                    <a:pt x="0" y="609902"/>
                    <a:pt x="0" y="392906"/>
                  </a:cubicBezTo>
                  <a:close/>
                </a:path>
              </a:pathLst>
            </a:cu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6" name="任意多边形: 形状 5">
              <a:extLst>
                <a:ext uri="{FF2B5EF4-FFF2-40B4-BE49-F238E27FC236}">
                  <a16:creationId xmlns:a16="http://schemas.microsoft.com/office/drawing/2014/main" id="{7B7B3FBE-3F06-4CBF-9D63-37DB79C87D4D}"/>
                </a:ext>
              </a:extLst>
            </p:cNvPr>
            <p:cNvSpPr/>
            <p:nvPr/>
          </p:nvSpPr>
          <p:spPr>
            <a:xfrm>
              <a:off x="6661339" y="1337437"/>
              <a:ext cx="2015984" cy="1762224"/>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CN" altLang="en-US">
                <a:solidFill>
                  <a:srgbClr val="6A4678"/>
                </a:solidFill>
              </a:endParaRPr>
            </a:p>
            <a:p>
              <a:pPr lvl="1"/>
              <a:endParaRPr lang="zh-CN" altLang="en-US">
                <a:solidFill>
                  <a:srgbClr val="6A4678"/>
                </a:solidFill>
              </a:endParaRPr>
            </a:p>
          </p:txBody>
        </p:sp>
        <p:sp>
          <p:nvSpPr>
            <p:cNvPr id="7" name="任意多边形: 形状 6">
              <a:extLst>
                <a:ext uri="{FF2B5EF4-FFF2-40B4-BE49-F238E27FC236}">
                  <a16:creationId xmlns:a16="http://schemas.microsoft.com/office/drawing/2014/main" id="{29D6E36E-FEEE-43E0-AA13-FEC59AB0C44A}"/>
                </a:ext>
              </a:extLst>
            </p:cNvPr>
            <p:cNvSpPr/>
            <p:nvPr/>
          </p:nvSpPr>
          <p:spPr>
            <a:xfrm>
              <a:off x="6130747" y="1734453"/>
              <a:ext cx="1007992" cy="1007992"/>
            </a:xfrm>
            <a:custGeom>
              <a:avLst/>
              <a:gdLst>
                <a:gd name="connsiteX0" fmla="*/ 0 w 785812"/>
                <a:gd name="connsiteY0" fmla="*/ 392906 h 785812"/>
                <a:gd name="connsiteX1" fmla="*/ 392906 w 785812"/>
                <a:gd name="connsiteY1" fmla="*/ 0 h 785812"/>
                <a:gd name="connsiteX2" fmla="*/ 785812 w 785812"/>
                <a:gd name="connsiteY2" fmla="*/ 392906 h 785812"/>
                <a:gd name="connsiteX3" fmla="*/ 392906 w 785812"/>
                <a:gd name="connsiteY3" fmla="*/ 785812 h 785812"/>
                <a:gd name="connsiteX4" fmla="*/ 0 w 785812"/>
                <a:gd name="connsiteY4" fmla="*/ 392906 h 78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812" h="785812">
                  <a:moveTo>
                    <a:pt x="0" y="392906"/>
                  </a:moveTo>
                  <a:cubicBezTo>
                    <a:pt x="0" y="175910"/>
                    <a:pt x="175910" y="0"/>
                    <a:pt x="392906" y="0"/>
                  </a:cubicBezTo>
                  <a:cubicBezTo>
                    <a:pt x="609902" y="0"/>
                    <a:pt x="785812" y="175910"/>
                    <a:pt x="785812" y="392906"/>
                  </a:cubicBezTo>
                  <a:cubicBezTo>
                    <a:pt x="785812" y="609902"/>
                    <a:pt x="609902" y="785812"/>
                    <a:pt x="392906" y="785812"/>
                  </a:cubicBezTo>
                  <a:cubicBezTo>
                    <a:pt x="175910" y="785812"/>
                    <a:pt x="0" y="609902"/>
                    <a:pt x="0" y="392906"/>
                  </a:cubicBezTo>
                  <a:close/>
                </a:path>
              </a:pathLst>
            </a:custGeom>
            <a:solidFill>
              <a:srgbClr val="FE97A1"/>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8"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88F1DFAB-E2C7-4DE2-AFFE-2BE45C8E21DD}"/>
                </a:ext>
              </a:extLst>
            </p:cNvPr>
            <p:cNvSpPr>
              <a:spLocks noEditPoints="1"/>
            </p:cNvSpPr>
            <p:nvPr/>
          </p:nvSpPr>
          <p:spPr bwMode="auto">
            <a:xfrm>
              <a:off x="883885" y="2085223"/>
              <a:ext cx="359301" cy="306452"/>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rgbClr val="6A4678"/>
                </a:solidFill>
              </a:endParaRPr>
            </a:p>
          </p:txBody>
        </p:sp>
        <p:grpSp>
          <p:nvGrpSpPr>
            <p:cNvPr id="9"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CD37ED17-1066-4985-AF2E-11D904AEE78E}"/>
                </a:ext>
              </a:extLst>
            </p:cNvPr>
            <p:cNvGrpSpPr>
              <a:grpSpLocks noChangeAspect="1"/>
            </p:cNvGrpSpPr>
            <p:nvPr/>
          </p:nvGrpSpPr>
          <p:grpSpPr bwMode="auto">
            <a:xfrm>
              <a:off x="6476702" y="2054203"/>
              <a:ext cx="316082" cy="368492"/>
              <a:chOff x="2492" y="1167"/>
              <a:chExt cx="778" cy="907"/>
            </a:xfrm>
            <a:solidFill>
              <a:schemeClr val="bg1"/>
            </a:solidFill>
          </p:grpSpPr>
          <p:sp>
            <p:nvSpPr>
              <p:cNvPr id="10" name="Freeform 9">
                <a:extLst>
                  <a:ext uri="{FF2B5EF4-FFF2-40B4-BE49-F238E27FC236}">
                    <a16:creationId xmlns:a16="http://schemas.microsoft.com/office/drawing/2014/main" id="{F02FEF33-B9C0-4FAE-AB80-D1A2D02FDD45}"/>
                  </a:ext>
                </a:extLst>
              </p:cNvPr>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6A4678"/>
                  </a:solidFill>
                </a:endParaRPr>
              </a:p>
            </p:txBody>
          </p:sp>
          <p:sp>
            <p:nvSpPr>
              <p:cNvPr id="11" name="Rectangle 10">
                <a:extLst>
                  <a:ext uri="{FF2B5EF4-FFF2-40B4-BE49-F238E27FC236}">
                    <a16:creationId xmlns:a16="http://schemas.microsoft.com/office/drawing/2014/main" id="{1DEA7D14-023A-4F30-808A-A47BE5DF985B}"/>
                  </a:ext>
                </a:extLst>
              </p:cNvPr>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6A4678"/>
                  </a:solidFill>
                </a:endParaRPr>
              </a:p>
            </p:txBody>
          </p:sp>
          <p:sp>
            <p:nvSpPr>
              <p:cNvPr id="12" name="Rectangle 11">
                <a:extLst>
                  <a:ext uri="{FF2B5EF4-FFF2-40B4-BE49-F238E27FC236}">
                    <a16:creationId xmlns:a16="http://schemas.microsoft.com/office/drawing/2014/main" id="{329481A2-B670-4F67-87EB-A8888857EC84}"/>
                  </a:ext>
                </a:extLst>
              </p:cNvPr>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6A4678"/>
                  </a:solidFill>
                </a:endParaRPr>
              </a:p>
            </p:txBody>
          </p:sp>
          <p:sp>
            <p:nvSpPr>
              <p:cNvPr id="13" name="Freeform 12">
                <a:extLst>
                  <a:ext uri="{FF2B5EF4-FFF2-40B4-BE49-F238E27FC236}">
                    <a16:creationId xmlns:a16="http://schemas.microsoft.com/office/drawing/2014/main" id="{E2E59D2C-5E1D-427A-AC07-5AF23EA4BB33}"/>
                  </a:ext>
                </a:extLst>
              </p:cNvPr>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6A4678"/>
                  </a:solidFill>
                </a:endParaRPr>
              </a:p>
            </p:txBody>
          </p:sp>
        </p:grpSp>
        <p:grpSp>
          <p:nvGrpSpPr>
            <p:cNvPr id="14"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35AADF5D-2082-4C2D-A598-5ABCD9EBC1E0}"/>
                </a:ext>
              </a:extLst>
            </p:cNvPr>
            <p:cNvGrpSpPr>
              <a:grpSpLocks noChangeAspect="1"/>
            </p:cNvGrpSpPr>
            <p:nvPr/>
          </p:nvGrpSpPr>
          <p:grpSpPr bwMode="auto">
            <a:xfrm>
              <a:off x="3612787" y="2061444"/>
              <a:ext cx="472704" cy="354011"/>
              <a:chOff x="2423" y="1278"/>
              <a:chExt cx="912" cy="683"/>
            </a:xfrm>
            <a:solidFill>
              <a:schemeClr val="bg1"/>
            </a:solidFill>
          </p:grpSpPr>
          <p:sp>
            <p:nvSpPr>
              <p:cNvPr id="15" name="Freeform 21">
                <a:extLst>
                  <a:ext uri="{FF2B5EF4-FFF2-40B4-BE49-F238E27FC236}">
                    <a16:creationId xmlns:a16="http://schemas.microsoft.com/office/drawing/2014/main" id="{5278B169-817B-4832-A07C-7CC208036D58}"/>
                  </a:ext>
                </a:extLst>
              </p:cNvPr>
              <p:cNvSpPr>
                <a:spLocks/>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6A4678"/>
                  </a:solidFill>
                </a:endParaRPr>
              </a:p>
            </p:txBody>
          </p:sp>
          <p:sp>
            <p:nvSpPr>
              <p:cNvPr id="16" name="Freeform 22">
                <a:extLst>
                  <a:ext uri="{FF2B5EF4-FFF2-40B4-BE49-F238E27FC236}">
                    <a16:creationId xmlns:a16="http://schemas.microsoft.com/office/drawing/2014/main" id="{A4A2FFD7-209C-4CB5-825A-5BE7B177038C}"/>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6A4678"/>
                  </a:solidFill>
                </a:endParaRPr>
              </a:p>
            </p:txBody>
          </p:sp>
        </p:grpSp>
        <p:sp>
          <p:nvSpPr>
            <p:cNvPr id="17" name="矩形 16"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53A56B19-C82E-4048-B517-A83EC1D927EA}"/>
                </a:ext>
              </a:extLst>
            </p:cNvPr>
            <p:cNvSpPr/>
            <p:nvPr/>
          </p:nvSpPr>
          <p:spPr>
            <a:xfrm>
              <a:off x="1535420" y="1722485"/>
              <a:ext cx="2251693" cy="338554"/>
            </a:xfrm>
            <a:prstGeom prst="rect">
              <a:avLst/>
            </a:prstGeom>
          </p:spPr>
          <p:txBody>
            <a:bodyPr wrap="square">
              <a:spAutoFit/>
            </a:bodyPr>
            <a:lstStyle/>
            <a:p>
              <a:r>
                <a:rPr lang="en-US" altLang="zh-CN" sz="1600" b="1">
                  <a:solidFill>
                    <a:srgbClr val="6A4678"/>
                  </a:solidFill>
                  <a:latin typeface="+mj-lt"/>
                  <a:ea typeface="+mj-ea"/>
                  <a:sym typeface="+mn-lt"/>
                </a:rPr>
                <a:t>Planning</a:t>
              </a:r>
            </a:p>
          </p:txBody>
        </p:sp>
        <p:sp>
          <p:nvSpPr>
            <p:cNvPr id="18" name="矩形 1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860A0E34-0D80-47B3-A3BE-756ABFD5C1F1}"/>
                </a:ext>
              </a:extLst>
            </p:cNvPr>
            <p:cNvSpPr/>
            <p:nvPr/>
          </p:nvSpPr>
          <p:spPr>
            <a:xfrm>
              <a:off x="1535421" y="1996555"/>
              <a:ext cx="1383208" cy="714621"/>
            </a:xfrm>
            <a:prstGeom prst="rect">
              <a:avLst/>
            </a:prstGeom>
          </p:spPr>
          <p:txBody>
            <a:bodyPr wrap="square">
              <a:spAutoFit/>
            </a:bodyPr>
            <a:lstStyle/>
            <a:p>
              <a:pPr>
                <a:lnSpc>
                  <a:spcPct val="150000"/>
                </a:lnSpc>
              </a:pPr>
              <a:r>
                <a:rPr lang="en-US" altLang="zh-CN" sz="1050">
                  <a:solidFill>
                    <a:schemeClr val="tx1">
                      <a:lumMod val="75000"/>
                      <a:lumOff val="2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t>
              </a:r>
            </a:p>
          </p:txBody>
        </p:sp>
        <p:sp>
          <p:nvSpPr>
            <p:cNvPr id="19" name="矩形 18"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6074D53E-0015-4F78-804F-BDC93B4E6CEA}"/>
                </a:ext>
              </a:extLst>
            </p:cNvPr>
            <p:cNvSpPr/>
            <p:nvPr/>
          </p:nvSpPr>
          <p:spPr>
            <a:xfrm>
              <a:off x="4377576" y="1739497"/>
              <a:ext cx="2251693" cy="338554"/>
            </a:xfrm>
            <a:prstGeom prst="rect">
              <a:avLst/>
            </a:prstGeom>
          </p:spPr>
          <p:txBody>
            <a:bodyPr wrap="square">
              <a:spAutoFit/>
            </a:bodyPr>
            <a:lstStyle/>
            <a:p>
              <a:r>
                <a:rPr lang="en-US" altLang="zh-CN" sz="1600" b="1">
                  <a:solidFill>
                    <a:srgbClr val="6A4678"/>
                  </a:solidFill>
                  <a:latin typeface="+mj-lt"/>
                  <a:ea typeface="+mj-ea"/>
                  <a:sym typeface="+mn-lt"/>
                </a:rPr>
                <a:t>Planning</a:t>
              </a:r>
            </a:p>
          </p:txBody>
        </p:sp>
        <p:sp>
          <p:nvSpPr>
            <p:cNvPr id="20" name="矩形 19"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EA1D64D3-8F35-45CA-BF69-9FF1E0AB31B3}"/>
                </a:ext>
              </a:extLst>
            </p:cNvPr>
            <p:cNvSpPr/>
            <p:nvPr/>
          </p:nvSpPr>
          <p:spPr>
            <a:xfrm>
              <a:off x="4377577" y="2013567"/>
              <a:ext cx="1383208" cy="714621"/>
            </a:xfrm>
            <a:prstGeom prst="rect">
              <a:avLst/>
            </a:prstGeom>
          </p:spPr>
          <p:txBody>
            <a:bodyPr wrap="square">
              <a:spAutoFit/>
            </a:bodyPr>
            <a:lstStyle/>
            <a:p>
              <a:pPr>
                <a:lnSpc>
                  <a:spcPct val="150000"/>
                </a:lnSpc>
              </a:pPr>
              <a:r>
                <a:rPr lang="en-US" altLang="zh-CN" sz="1050">
                  <a:solidFill>
                    <a:schemeClr val="tx1">
                      <a:lumMod val="75000"/>
                      <a:lumOff val="2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t>
              </a:r>
            </a:p>
          </p:txBody>
        </p:sp>
        <p:sp>
          <p:nvSpPr>
            <p:cNvPr id="21" name="矩形 20"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39B18CEC-15DF-4901-9253-AB3C616E5BA1}"/>
                </a:ext>
              </a:extLst>
            </p:cNvPr>
            <p:cNvSpPr/>
            <p:nvPr/>
          </p:nvSpPr>
          <p:spPr>
            <a:xfrm>
              <a:off x="7142555" y="1739497"/>
              <a:ext cx="2251693" cy="338554"/>
            </a:xfrm>
            <a:prstGeom prst="rect">
              <a:avLst/>
            </a:prstGeom>
          </p:spPr>
          <p:txBody>
            <a:bodyPr wrap="square">
              <a:spAutoFit/>
            </a:bodyPr>
            <a:lstStyle/>
            <a:p>
              <a:r>
                <a:rPr lang="en-US" altLang="zh-CN" sz="1600" b="1">
                  <a:solidFill>
                    <a:srgbClr val="6A4678"/>
                  </a:solidFill>
                  <a:latin typeface="+mj-lt"/>
                  <a:ea typeface="+mj-ea"/>
                  <a:sym typeface="+mn-lt"/>
                </a:rPr>
                <a:t>Planning</a:t>
              </a:r>
            </a:p>
          </p:txBody>
        </p:sp>
        <p:sp>
          <p:nvSpPr>
            <p:cNvPr id="22" name="矩形 21"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BC570BB3-0412-42C2-B904-4139A8663B43}"/>
                </a:ext>
              </a:extLst>
            </p:cNvPr>
            <p:cNvSpPr/>
            <p:nvPr/>
          </p:nvSpPr>
          <p:spPr>
            <a:xfrm>
              <a:off x="7142556" y="2013567"/>
              <a:ext cx="1383208" cy="714621"/>
            </a:xfrm>
            <a:prstGeom prst="rect">
              <a:avLst/>
            </a:prstGeom>
          </p:spPr>
          <p:txBody>
            <a:bodyPr wrap="square">
              <a:spAutoFit/>
            </a:bodyPr>
            <a:lstStyle/>
            <a:p>
              <a:pPr>
                <a:lnSpc>
                  <a:spcPct val="150000"/>
                </a:lnSpc>
              </a:pPr>
              <a:r>
                <a:rPr lang="en-US" altLang="zh-CN" sz="1050">
                  <a:solidFill>
                    <a:schemeClr val="tx1">
                      <a:lumMod val="75000"/>
                      <a:lumOff val="2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t>
              </a:r>
            </a:p>
          </p:txBody>
        </p:sp>
      </p:grpSp>
      <p:sp>
        <p:nvSpPr>
          <p:cNvPr id="27" name="矩形 2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8F75FEF-F495-4C8D-AA67-76239B7A2C99}"/>
              </a:ext>
            </a:extLst>
          </p:cNvPr>
          <p:cNvSpPr/>
          <p:nvPr/>
        </p:nvSpPr>
        <p:spPr>
          <a:xfrm>
            <a:off x="1398819" y="3793189"/>
            <a:ext cx="6345454" cy="794385"/>
          </a:xfrm>
          <a:prstGeom prst="rect">
            <a:avLst/>
          </a:prstGeom>
          <a:noFill/>
        </p:spPr>
        <p:txBody>
          <a:bodyPr wrap="square">
            <a:spAutoFit/>
          </a:bodyPr>
          <a:lstStyle/>
          <a:p>
            <a:pPr algn="ctr" fontAlgn="base">
              <a:lnSpc>
                <a:spcPct val="150000"/>
              </a:lnSpc>
              <a:spcBef>
                <a:spcPct val="0"/>
              </a:spcBef>
              <a:spcAft>
                <a:spcPct val="0"/>
              </a:spcAft>
            </a:pPr>
            <a:r>
              <a:rPr lang="en-US" altLang="zh-CN" sz="1050">
                <a:solidFill>
                  <a:schemeClr val="tx1">
                    <a:lumMod val="75000"/>
                    <a:lumOff val="2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montesLorem ipsum dolor sit amet, consectetuer adipiscing elit. Aenean commodo ligula eget dolor</a:t>
            </a:r>
          </a:p>
        </p:txBody>
      </p:sp>
    </p:spTree>
    <p:extLst>
      <p:ext uri="{BB962C8B-B14F-4D97-AF65-F5344CB8AC3E}">
        <p14:creationId xmlns:p14="http://schemas.microsoft.com/office/powerpoint/2010/main" val="967806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18426C0-6A30-4961-9095-B634126B989A}"/>
              </a:ext>
            </a:extLst>
          </p:cNvPr>
          <p:cNvSpPr/>
          <p:nvPr/>
        </p:nvSpPr>
        <p:spPr>
          <a:xfrm>
            <a:off x="700522" y="2526613"/>
            <a:ext cx="4372923" cy="69410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chemeClr val="tx1">
                    <a:lumMod val="65000"/>
                    <a:lumOff val="35000"/>
                  </a:schemeClr>
                </a:solidFill>
                <a:uLnTx/>
                <a:uFillTx/>
                <a:latin typeface="Calibri Light"/>
                <a:ea typeface="微软雅黑 Light"/>
                <a:cs typeface="+mn-cs"/>
              </a:rPr>
              <a:t>Lorem ipsum dolor sit amet, consectetur adipiscing elit. Donec luctus nibh sit amet sem vulputate venenatis bibendum orci pulvinar. Lorem ipsum dolor sit amet, consectetur adipiscing elit. </a:t>
            </a:r>
          </a:p>
        </p:txBody>
      </p:sp>
      <p:sp>
        <p:nvSpPr>
          <p:cNvPr id="16" name="矩形 15">
            <a:extLst>
              <a:ext uri="{FF2B5EF4-FFF2-40B4-BE49-F238E27FC236}">
                <a16:creationId xmlns:a16="http://schemas.microsoft.com/office/drawing/2014/main" id="{BCD609F5-1BE5-4E3C-A99E-1876CFFB004E}"/>
              </a:ext>
            </a:extLst>
          </p:cNvPr>
          <p:cNvSpPr/>
          <p:nvPr/>
        </p:nvSpPr>
        <p:spPr>
          <a:xfrm>
            <a:off x="700522" y="2218836"/>
            <a:ext cx="4146202" cy="307777"/>
          </a:xfrm>
          <a:prstGeom prst="rect">
            <a:avLst/>
          </a:prstGeom>
        </p:spPr>
        <p:txBody>
          <a:bodyPr wrap="square">
            <a:spAutoFit/>
          </a:bodyPr>
          <a:lstStyle/>
          <a:p>
            <a:r>
              <a:rPr lang="en-US" altLang="zh-CN" sz="1400">
                <a:solidFill>
                  <a:srgbClr val="6A4678"/>
                </a:solidFill>
                <a:latin typeface="+mj-lt"/>
              </a:rPr>
              <a:t>3D</a:t>
            </a:r>
            <a:r>
              <a:rPr lang="zh-CN" altLang="en-US" sz="1400">
                <a:solidFill>
                  <a:srgbClr val="6A4678"/>
                </a:solidFill>
                <a:latin typeface="+mj-lt"/>
              </a:rPr>
              <a:t>玻璃拟物化风格年终总结汇报模板</a:t>
            </a:r>
          </a:p>
        </p:txBody>
      </p:sp>
      <p:sp>
        <p:nvSpPr>
          <p:cNvPr id="18" name="文本框 17">
            <a:extLst>
              <a:ext uri="{FF2B5EF4-FFF2-40B4-BE49-F238E27FC236}">
                <a16:creationId xmlns:a16="http://schemas.microsoft.com/office/drawing/2014/main" id="{2D833CA0-5F57-466B-8AEA-2915A68BAF80}"/>
              </a:ext>
            </a:extLst>
          </p:cNvPr>
          <p:cNvSpPr txBox="1"/>
          <p:nvPr/>
        </p:nvSpPr>
        <p:spPr>
          <a:xfrm>
            <a:off x="700522" y="1437359"/>
            <a:ext cx="5584685" cy="769441"/>
          </a:xfrm>
          <a:prstGeom prst="rect">
            <a:avLst/>
          </a:prstGeom>
          <a:noFill/>
        </p:spPr>
        <p:txBody>
          <a:bodyPr wrap="square">
            <a:spAutoFit/>
          </a:bodyPr>
          <a:lstStyle/>
          <a:p>
            <a:r>
              <a:rPr lang="en-US" altLang="zh-CN" sz="4400" b="1">
                <a:solidFill>
                  <a:srgbClr val="6A4678"/>
                </a:solidFill>
                <a:latin typeface="+mj-lt"/>
              </a:rPr>
              <a:t>Thank You </a:t>
            </a:r>
          </a:p>
        </p:txBody>
      </p:sp>
      <p:pic>
        <p:nvPicPr>
          <p:cNvPr id="7" name="图片 6">
            <a:extLst>
              <a:ext uri="{FF2B5EF4-FFF2-40B4-BE49-F238E27FC236}">
                <a16:creationId xmlns:a16="http://schemas.microsoft.com/office/drawing/2014/main" id="{55D8C73D-2124-4DC5-A607-0B42A61B8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864" y="344129"/>
            <a:ext cx="4351136" cy="4351136"/>
          </a:xfrm>
          <a:prstGeom prst="rect">
            <a:avLst/>
          </a:prstGeom>
        </p:spPr>
      </p:pic>
      <p:sp>
        <p:nvSpPr>
          <p:cNvPr id="10" name="矩形: 圆角 9">
            <a:extLst>
              <a:ext uri="{FF2B5EF4-FFF2-40B4-BE49-F238E27FC236}">
                <a16:creationId xmlns:a16="http://schemas.microsoft.com/office/drawing/2014/main" id="{D922383B-F2BA-4EE3-92FB-596094719CB1}"/>
              </a:ext>
            </a:extLst>
          </p:cNvPr>
          <p:cNvSpPr/>
          <p:nvPr/>
        </p:nvSpPr>
        <p:spPr>
          <a:xfrm>
            <a:off x="734519" y="3381677"/>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汇报人：熊猫</a:t>
            </a:r>
          </a:p>
        </p:txBody>
      </p:sp>
      <p:sp>
        <p:nvSpPr>
          <p:cNvPr id="17" name="椭圆 16">
            <a:extLst>
              <a:ext uri="{FF2B5EF4-FFF2-40B4-BE49-F238E27FC236}">
                <a16:creationId xmlns:a16="http://schemas.microsoft.com/office/drawing/2014/main" id="{47DB5975-98E5-4425-A438-176E2C6DBFD2}"/>
              </a:ext>
            </a:extLst>
          </p:cNvPr>
          <p:cNvSpPr/>
          <p:nvPr/>
        </p:nvSpPr>
        <p:spPr>
          <a:xfrm>
            <a:off x="1307692" y="72758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D9D13DF-7E2C-4C75-812F-CC8F6FED0D4B}"/>
              </a:ext>
            </a:extLst>
          </p:cNvPr>
          <p:cNvSpPr/>
          <p:nvPr/>
        </p:nvSpPr>
        <p:spPr>
          <a:xfrm>
            <a:off x="4572000" y="329603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6DDA0444-A68B-4777-99C9-D492E53575CB}"/>
              </a:ext>
            </a:extLst>
          </p:cNvPr>
          <p:cNvSpPr/>
          <p:nvPr/>
        </p:nvSpPr>
        <p:spPr>
          <a:xfrm>
            <a:off x="4837471" y="1160206"/>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4601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42" name="椭圆 41">
            <a:extLst>
              <a:ext uri="{FF2B5EF4-FFF2-40B4-BE49-F238E27FC236}">
                <a16:creationId xmlns:a16="http://schemas.microsoft.com/office/drawing/2014/main" id="{32849ED0-5A4F-416F-97F7-EDE82E72C29B}"/>
              </a:ext>
            </a:extLst>
          </p:cNvPr>
          <p:cNvSpPr/>
          <p:nvPr/>
        </p:nvSpPr>
        <p:spPr>
          <a:xfrm>
            <a:off x="7987272" y="3470788"/>
            <a:ext cx="1837192" cy="1837192"/>
          </a:xfrm>
          <a:prstGeom prst="ellipse">
            <a:avLst/>
          </a:prstGeom>
          <a:solidFill>
            <a:srgbClr val="AC4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5DD09001-471E-4924-B804-5D722EE507E4}"/>
              </a:ext>
            </a:extLst>
          </p:cNvPr>
          <p:cNvSpPr/>
          <p:nvPr/>
        </p:nvSpPr>
        <p:spPr>
          <a:xfrm>
            <a:off x="-788894" y="941294"/>
            <a:ext cx="618565" cy="1120588"/>
          </a:xfrm>
          <a:prstGeom prst="roundRect">
            <a:avLst/>
          </a:prstGeom>
          <a:gradFill flip="none" rotWithShape="1">
            <a:gsLst>
              <a:gs pos="15000">
                <a:srgbClr val="FEA278"/>
              </a:gs>
              <a:gs pos="100000">
                <a:srgbClr val="D983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D032A8FA-93F7-4802-B434-A09334B06D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10001" y="604433"/>
            <a:ext cx="3015633" cy="4469323"/>
          </a:xfrm>
          <a:prstGeom prst="rect">
            <a:avLst/>
          </a:prstGeom>
        </p:spPr>
      </p:pic>
      <p:grpSp>
        <p:nvGrpSpPr>
          <p:cNvPr id="14" name="组合 13">
            <a:extLst>
              <a:ext uri="{FF2B5EF4-FFF2-40B4-BE49-F238E27FC236}">
                <a16:creationId xmlns:a16="http://schemas.microsoft.com/office/drawing/2014/main" id="{BE27AE9F-1533-4DEC-826D-2F0D51724F36}"/>
              </a:ext>
            </a:extLst>
          </p:cNvPr>
          <p:cNvGrpSpPr/>
          <p:nvPr/>
        </p:nvGrpSpPr>
        <p:grpSpPr>
          <a:xfrm>
            <a:off x="760259" y="648320"/>
            <a:ext cx="2480723" cy="843676"/>
            <a:chOff x="825186" y="1023768"/>
            <a:chExt cx="2480723" cy="843676"/>
          </a:xfrm>
        </p:grpSpPr>
        <p:sp>
          <p:nvSpPr>
            <p:cNvPr id="23" name="PA_矩形 8">
              <a:extLst>
                <a:ext uri="{FF2B5EF4-FFF2-40B4-BE49-F238E27FC236}">
                  <a16:creationId xmlns:a16="http://schemas.microsoft.com/office/drawing/2014/main" id="{16E2B36B-7E4B-481E-B221-38F85F14C52D}"/>
                </a:ext>
              </a:extLst>
            </p:cNvPr>
            <p:cNvSpPr/>
            <p:nvPr>
              <p:custDataLst>
                <p:tags r:id="rId9"/>
              </p:custDataLst>
            </p:nvPr>
          </p:nvSpPr>
          <p:spPr>
            <a:xfrm>
              <a:off x="825186" y="1023768"/>
              <a:ext cx="1996918" cy="338554"/>
            </a:xfrm>
            <a:prstGeom prst="rect">
              <a:avLst/>
            </a:prstGeom>
          </p:spPr>
          <p:txBody>
            <a:bodyPr wrap="square">
              <a:spAutoFit/>
            </a:bodyPr>
            <a:lstStyle/>
            <a:p>
              <a:pPr defTabSz="685800"/>
              <a:r>
                <a:rPr lang="en-US" altLang="zh-CN" sz="1600" b="1" kern="0">
                  <a:solidFill>
                    <a:srgbClr val="393663"/>
                  </a:solidFill>
                  <a:latin typeface="+mj-lt"/>
                  <a:ea typeface="微软雅黑"/>
                </a:rPr>
                <a:t>Summary Of Work</a:t>
              </a:r>
            </a:p>
          </p:txBody>
        </p:sp>
        <p:sp>
          <p:nvSpPr>
            <p:cNvPr id="24" name="矩形 23">
              <a:extLst>
                <a:ext uri="{FF2B5EF4-FFF2-40B4-BE49-F238E27FC236}">
                  <a16:creationId xmlns:a16="http://schemas.microsoft.com/office/drawing/2014/main" id="{2AD6B947-11D6-498C-94E8-F03C36CFDACB}"/>
                </a:ext>
              </a:extLst>
            </p:cNvPr>
            <p:cNvSpPr/>
            <p:nvPr/>
          </p:nvSpPr>
          <p:spPr>
            <a:xfrm>
              <a:off x="825187" y="1315433"/>
              <a:ext cx="2480722" cy="552011"/>
            </a:xfrm>
            <a:prstGeom prst="rect">
              <a:avLst/>
            </a:prstGeom>
          </p:spPr>
          <p:txBody>
            <a:bodyPr wrap="square">
              <a:spAutoFit/>
            </a:bodyPr>
            <a:lstStyle/>
            <a:p>
              <a:pPr defTabSz="914400">
                <a:lnSpc>
                  <a:spcPct val="150000"/>
                </a:lnSpc>
                <a:defRPr/>
              </a:pPr>
              <a:r>
                <a:rPr lang="en-US" altLang="zh-CN" sz="1050" kern="0">
                  <a:cs typeface="Arial" panose="020B0604020202020204" pitchFamily="34" charset="0"/>
                </a:rPr>
                <a:t>Lorem ipsum dolor sit amet, consectetuer adipiscing elit. </a:t>
              </a:r>
            </a:p>
          </p:txBody>
        </p:sp>
      </p:grpSp>
      <p:grpSp>
        <p:nvGrpSpPr>
          <p:cNvPr id="12" name="组合 11">
            <a:extLst>
              <a:ext uri="{FF2B5EF4-FFF2-40B4-BE49-F238E27FC236}">
                <a16:creationId xmlns:a16="http://schemas.microsoft.com/office/drawing/2014/main" id="{4BB65B03-0B65-44E6-B926-B57C7CFFFD88}"/>
              </a:ext>
            </a:extLst>
          </p:cNvPr>
          <p:cNvGrpSpPr/>
          <p:nvPr/>
        </p:nvGrpSpPr>
        <p:grpSpPr>
          <a:xfrm>
            <a:off x="760259" y="1632126"/>
            <a:ext cx="2480723" cy="843676"/>
            <a:chOff x="836007" y="2138362"/>
            <a:chExt cx="2480723" cy="843676"/>
          </a:xfrm>
        </p:grpSpPr>
        <p:sp>
          <p:nvSpPr>
            <p:cNvPr id="25" name="PA_矩形 8">
              <a:extLst>
                <a:ext uri="{FF2B5EF4-FFF2-40B4-BE49-F238E27FC236}">
                  <a16:creationId xmlns:a16="http://schemas.microsoft.com/office/drawing/2014/main" id="{FAD6BA90-19AC-49B3-B539-378083139C0A}"/>
                </a:ext>
              </a:extLst>
            </p:cNvPr>
            <p:cNvSpPr/>
            <p:nvPr>
              <p:custDataLst>
                <p:tags r:id="rId8"/>
              </p:custDataLst>
            </p:nvPr>
          </p:nvSpPr>
          <p:spPr>
            <a:xfrm>
              <a:off x="836007" y="2138362"/>
              <a:ext cx="1996918" cy="338554"/>
            </a:xfrm>
            <a:prstGeom prst="rect">
              <a:avLst/>
            </a:prstGeom>
          </p:spPr>
          <p:txBody>
            <a:bodyPr wrap="square">
              <a:spAutoFit/>
            </a:bodyPr>
            <a:lstStyle/>
            <a:p>
              <a:pPr defTabSz="685800"/>
              <a:r>
                <a:rPr lang="en-US" altLang="zh-CN" sz="1600" b="1" kern="0">
                  <a:solidFill>
                    <a:srgbClr val="393663"/>
                  </a:solidFill>
                  <a:latin typeface="+mj-lt"/>
                  <a:ea typeface="微软雅黑"/>
                </a:rPr>
                <a:t>Data Analysis</a:t>
              </a:r>
            </a:p>
          </p:txBody>
        </p:sp>
        <p:sp>
          <p:nvSpPr>
            <p:cNvPr id="26" name="矩形 25">
              <a:extLst>
                <a:ext uri="{FF2B5EF4-FFF2-40B4-BE49-F238E27FC236}">
                  <a16:creationId xmlns:a16="http://schemas.microsoft.com/office/drawing/2014/main" id="{D33B3E22-25F4-43FF-9A22-165693FD89DC}"/>
                </a:ext>
              </a:extLst>
            </p:cNvPr>
            <p:cNvSpPr/>
            <p:nvPr/>
          </p:nvSpPr>
          <p:spPr>
            <a:xfrm>
              <a:off x="836008" y="2430027"/>
              <a:ext cx="2480722" cy="552011"/>
            </a:xfrm>
            <a:prstGeom prst="rect">
              <a:avLst/>
            </a:prstGeom>
          </p:spPr>
          <p:txBody>
            <a:bodyPr wrap="square">
              <a:spAutoFit/>
            </a:bodyPr>
            <a:lstStyle/>
            <a:p>
              <a:pPr defTabSz="914400">
                <a:lnSpc>
                  <a:spcPct val="150000"/>
                </a:lnSpc>
                <a:defRPr/>
              </a:pPr>
              <a:r>
                <a:rPr lang="en-US" altLang="zh-CN" sz="1050" kern="0">
                  <a:cs typeface="Arial" panose="020B0604020202020204" pitchFamily="34" charset="0"/>
                </a:rPr>
                <a:t>Lorem ipsum dolor sit amet, consectetuer adipiscing elit. </a:t>
              </a:r>
            </a:p>
          </p:txBody>
        </p:sp>
      </p:grpSp>
      <p:grpSp>
        <p:nvGrpSpPr>
          <p:cNvPr id="27" name="组合 26">
            <a:extLst>
              <a:ext uri="{FF2B5EF4-FFF2-40B4-BE49-F238E27FC236}">
                <a16:creationId xmlns:a16="http://schemas.microsoft.com/office/drawing/2014/main" id="{4D28C609-2BD8-439D-B7DB-2DBC611AE24D}"/>
              </a:ext>
            </a:extLst>
          </p:cNvPr>
          <p:cNvGrpSpPr/>
          <p:nvPr/>
        </p:nvGrpSpPr>
        <p:grpSpPr>
          <a:xfrm>
            <a:off x="760259" y="2615932"/>
            <a:ext cx="4553000" cy="843676"/>
            <a:chOff x="825186" y="1023768"/>
            <a:chExt cx="4553000" cy="843676"/>
          </a:xfrm>
        </p:grpSpPr>
        <p:sp>
          <p:nvSpPr>
            <p:cNvPr id="28" name="PA_矩形 8">
              <a:extLst>
                <a:ext uri="{FF2B5EF4-FFF2-40B4-BE49-F238E27FC236}">
                  <a16:creationId xmlns:a16="http://schemas.microsoft.com/office/drawing/2014/main" id="{F7441496-99BF-49F9-8894-681873B893D4}"/>
                </a:ext>
              </a:extLst>
            </p:cNvPr>
            <p:cNvSpPr/>
            <p:nvPr>
              <p:custDataLst>
                <p:tags r:id="rId7"/>
              </p:custDataLst>
            </p:nvPr>
          </p:nvSpPr>
          <p:spPr>
            <a:xfrm>
              <a:off x="825186" y="1023768"/>
              <a:ext cx="4553000" cy="338554"/>
            </a:xfrm>
            <a:prstGeom prst="rect">
              <a:avLst/>
            </a:prstGeom>
          </p:spPr>
          <p:txBody>
            <a:bodyPr wrap="square">
              <a:spAutoFit/>
            </a:bodyPr>
            <a:lstStyle/>
            <a:p>
              <a:pPr defTabSz="685800"/>
              <a:r>
                <a:rPr lang="en-US" altLang="zh-CN" sz="1600" b="1" kern="0">
                  <a:solidFill>
                    <a:srgbClr val="393663"/>
                  </a:solidFill>
                  <a:latin typeface="+mj-lt"/>
                  <a:ea typeface="微软雅黑"/>
                </a:rPr>
                <a:t>Summary Of Experience</a:t>
              </a:r>
            </a:p>
          </p:txBody>
        </p:sp>
        <p:sp>
          <p:nvSpPr>
            <p:cNvPr id="29" name="矩形 28">
              <a:extLst>
                <a:ext uri="{FF2B5EF4-FFF2-40B4-BE49-F238E27FC236}">
                  <a16:creationId xmlns:a16="http://schemas.microsoft.com/office/drawing/2014/main" id="{2859AED2-EF93-4A0A-9036-704BDE536CC0}"/>
                </a:ext>
              </a:extLst>
            </p:cNvPr>
            <p:cNvSpPr/>
            <p:nvPr/>
          </p:nvSpPr>
          <p:spPr>
            <a:xfrm>
              <a:off x="825187" y="1315433"/>
              <a:ext cx="2480722" cy="552011"/>
            </a:xfrm>
            <a:prstGeom prst="rect">
              <a:avLst/>
            </a:prstGeom>
          </p:spPr>
          <p:txBody>
            <a:bodyPr wrap="square">
              <a:spAutoFit/>
            </a:bodyPr>
            <a:lstStyle/>
            <a:p>
              <a:pPr defTabSz="914400">
                <a:lnSpc>
                  <a:spcPct val="150000"/>
                </a:lnSpc>
                <a:defRPr/>
              </a:pPr>
              <a:r>
                <a:rPr lang="en-US" altLang="zh-CN" sz="1050" kern="0">
                  <a:cs typeface="Arial" panose="020B0604020202020204" pitchFamily="34" charset="0"/>
                </a:rPr>
                <a:t>Lorem ipsum dolor sit amet, consectetuer adipiscing elit. </a:t>
              </a:r>
            </a:p>
          </p:txBody>
        </p:sp>
      </p:grpSp>
      <p:grpSp>
        <p:nvGrpSpPr>
          <p:cNvPr id="30" name="组合 29">
            <a:extLst>
              <a:ext uri="{FF2B5EF4-FFF2-40B4-BE49-F238E27FC236}">
                <a16:creationId xmlns:a16="http://schemas.microsoft.com/office/drawing/2014/main" id="{6CF2D2AC-8C9C-4F9D-941A-64360F8556A1}"/>
              </a:ext>
            </a:extLst>
          </p:cNvPr>
          <p:cNvGrpSpPr/>
          <p:nvPr/>
        </p:nvGrpSpPr>
        <p:grpSpPr>
          <a:xfrm>
            <a:off x="760259" y="3599737"/>
            <a:ext cx="2480723" cy="843676"/>
            <a:chOff x="836007" y="2138362"/>
            <a:chExt cx="2480723" cy="843676"/>
          </a:xfrm>
        </p:grpSpPr>
        <p:sp>
          <p:nvSpPr>
            <p:cNvPr id="31" name="PA_矩形 8">
              <a:extLst>
                <a:ext uri="{FF2B5EF4-FFF2-40B4-BE49-F238E27FC236}">
                  <a16:creationId xmlns:a16="http://schemas.microsoft.com/office/drawing/2014/main" id="{8E740CAE-19AA-46F9-BB1A-1A8E5EDD3AE0}"/>
                </a:ext>
              </a:extLst>
            </p:cNvPr>
            <p:cNvSpPr/>
            <p:nvPr>
              <p:custDataLst>
                <p:tags r:id="rId6"/>
              </p:custDataLst>
            </p:nvPr>
          </p:nvSpPr>
          <p:spPr>
            <a:xfrm>
              <a:off x="836007" y="2138362"/>
              <a:ext cx="1996918" cy="338554"/>
            </a:xfrm>
            <a:prstGeom prst="rect">
              <a:avLst/>
            </a:prstGeom>
          </p:spPr>
          <p:txBody>
            <a:bodyPr wrap="square">
              <a:spAutoFit/>
            </a:bodyPr>
            <a:lstStyle/>
            <a:p>
              <a:pPr defTabSz="685800"/>
              <a:r>
                <a:rPr lang="en-US" altLang="zh-CN" sz="1600" b="1" kern="0">
                  <a:solidFill>
                    <a:srgbClr val="393663"/>
                  </a:solidFill>
                  <a:latin typeface="+mj-lt"/>
                  <a:ea typeface="微软雅黑"/>
                </a:rPr>
                <a:t>Work  Planning</a:t>
              </a:r>
            </a:p>
          </p:txBody>
        </p:sp>
        <p:sp>
          <p:nvSpPr>
            <p:cNvPr id="32" name="矩形 31">
              <a:extLst>
                <a:ext uri="{FF2B5EF4-FFF2-40B4-BE49-F238E27FC236}">
                  <a16:creationId xmlns:a16="http://schemas.microsoft.com/office/drawing/2014/main" id="{E24158F6-F3A0-4F12-B633-2A93D5C951BE}"/>
                </a:ext>
              </a:extLst>
            </p:cNvPr>
            <p:cNvSpPr/>
            <p:nvPr/>
          </p:nvSpPr>
          <p:spPr>
            <a:xfrm>
              <a:off x="836008" y="2430027"/>
              <a:ext cx="2480722" cy="552011"/>
            </a:xfrm>
            <a:prstGeom prst="rect">
              <a:avLst/>
            </a:prstGeom>
          </p:spPr>
          <p:txBody>
            <a:bodyPr wrap="square">
              <a:spAutoFit/>
            </a:bodyPr>
            <a:lstStyle/>
            <a:p>
              <a:pPr defTabSz="914400">
                <a:lnSpc>
                  <a:spcPct val="150000"/>
                </a:lnSpc>
                <a:defRPr/>
              </a:pPr>
              <a:r>
                <a:rPr lang="en-US" altLang="zh-CN" sz="1050" kern="0">
                  <a:cs typeface="Arial" panose="020B0604020202020204" pitchFamily="34" charset="0"/>
                </a:rPr>
                <a:t>Lorem ipsum dolor sit amet, consectetuer adipiscing elit. </a:t>
              </a:r>
            </a:p>
          </p:txBody>
        </p:sp>
      </p:grpSp>
      <p:cxnSp>
        <p:nvCxnSpPr>
          <p:cNvPr id="34" name="直接连接符 33">
            <a:extLst>
              <a:ext uri="{FF2B5EF4-FFF2-40B4-BE49-F238E27FC236}">
                <a16:creationId xmlns:a16="http://schemas.microsoft.com/office/drawing/2014/main" id="{FA6B291F-B985-4EF5-A770-CFBCA845056A}"/>
              </a:ext>
            </a:extLst>
          </p:cNvPr>
          <p:cNvCxnSpPr>
            <a:cxnSpLocks/>
          </p:cNvCxnSpPr>
          <p:nvPr/>
        </p:nvCxnSpPr>
        <p:spPr>
          <a:xfrm>
            <a:off x="3522334" y="806187"/>
            <a:ext cx="1136237" cy="0"/>
          </a:xfrm>
          <a:prstGeom prst="line">
            <a:avLst/>
          </a:prstGeom>
          <a:ln w="12700" cap="rnd">
            <a:solidFill>
              <a:srgbClr val="393663"/>
            </a:solidFill>
            <a:prstDash val="dash"/>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660EE5F-8F70-4A77-BCAC-2C8E31AC85B1}"/>
              </a:ext>
            </a:extLst>
          </p:cNvPr>
          <p:cNvCxnSpPr>
            <a:cxnSpLocks/>
          </p:cNvCxnSpPr>
          <p:nvPr/>
        </p:nvCxnSpPr>
        <p:spPr>
          <a:xfrm>
            <a:off x="3522334" y="1805354"/>
            <a:ext cx="1136237" cy="0"/>
          </a:xfrm>
          <a:prstGeom prst="line">
            <a:avLst/>
          </a:prstGeom>
          <a:ln w="12700" cap="rnd">
            <a:solidFill>
              <a:srgbClr val="393663"/>
            </a:solidFill>
            <a:prstDash val="dash"/>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5BD875B-9CC3-4939-8D23-C394DB2E32B9}"/>
              </a:ext>
            </a:extLst>
          </p:cNvPr>
          <p:cNvCxnSpPr>
            <a:cxnSpLocks/>
          </p:cNvCxnSpPr>
          <p:nvPr/>
        </p:nvCxnSpPr>
        <p:spPr>
          <a:xfrm>
            <a:off x="3522334" y="2804521"/>
            <a:ext cx="1136237" cy="0"/>
          </a:xfrm>
          <a:prstGeom prst="line">
            <a:avLst/>
          </a:prstGeom>
          <a:ln w="12700" cap="rnd">
            <a:solidFill>
              <a:srgbClr val="393663"/>
            </a:solidFill>
            <a:prstDash val="dash"/>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9113A4F-D7D2-43CE-B4FA-E856F2F13E50}"/>
              </a:ext>
            </a:extLst>
          </p:cNvPr>
          <p:cNvCxnSpPr>
            <a:cxnSpLocks/>
          </p:cNvCxnSpPr>
          <p:nvPr/>
        </p:nvCxnSpPr>
        <p:spPr>
          <a:xfrm>
            <a:off x="3522334" y="3803688"/>
            <a:ext cx="1136237" cy="0"/>
          </a:xfrm>
          <a:prstGeom prst="line">
            <a:avLst/>
          </a:prstGeom>
          <a:ln w="12700" cap="rnd">
            <a:solidFill>
              <a:srgbClr val="393663"/>
            </a:solidFill>
            <a:prstDash val="dash"/>
            <a:round/>
          </a:ln>
        </p:spPr>
        <p:style>
          <a:lnRef idx="1">
            <a:schemeClr val="accent1"/>
          </a:lnRef>
          <a:fillRef idx="0">
            <a:schemeClr val="accent1"/>
          </a:fillRef>
          <a:effectRef idx="0">
            <a:schemeClr val="accent1"/>
          </a:effectRef>
          <a:fontRef idx="minor">
            <a:schemeClr val="tx1"/>
          </a:fontRef>
        </p:style>
      </p:cxnSp>
      <p:sp>
        <p:nvSpPr>
          <p:cNvPr id="38" name="PA_矩形 8">
            <a:extLst>
              <a:ext uri="{FF2B5EF4-FFF2-40B4-BE49-F238E27FC236}">
                <a16:creationId xmlns:a16="http://schemas.microsoft.com/office/drawing/2014/main" id="{4836E598-52D7-4A63-9577-19F135CD83DE}"/>
              </a:ext>
            </a:extLst>
          </p:cNvPr>
          <p:cNvSpPr/>
          <p:nvPr>
            <p:custDataLst>
              <p:tags r:id="rId1"/>
            </p:custDataLst>
          </p:nvPr>
        </p:nvSpPr>
        <p:spPr>
          <a:xfrm>
            <a:off x="4572000" y="555392"/>
            <a:ext cx="681965" cy="461665"/>
          </a:xfrm>
          <a:prstGeom prst="rect">
            <a:avLst/>
          </a:prstGeom>
        </p:spPr>
        <p:txBody>
          <a:bodyPr wrap="square">
            <a:spAutoFit/>
          </a:bodyPr>
          <a:lstStyle/>
          <a:p>
            <a:pPr algn="ctr" defTabSz="685800"/>
            <a:r>
              <a:rPr lang="en-US" altLang="zh-CN" sz="2400" b="1" kern="0">
                <a:solidFill>
                  <a:srgbClr val="6A4678"/>
                </a:solidFill>
                <a:latin typeface="+mj-lt"/>
                <a:ea typeface="微软雅黑"/>
              </a:rPr>
              <a:t>01</a:t>
            </a:r>
          </a:p>
        </p:txBody>
      </p:sp>
      <p:sp>
        <p:nvSpPr>
          <p:cNvPr id="39" name="PA_矩形 8">
            <a:extLst>
              <a:ext uri="{FF2B5EF4-FFF2-40B4-BE49-F238E27FC236}">
                <a16:creationId xmlns:a16="http://schemas.microsoft.com/office/drawing/2014/main" id="{EF24E2B6-299B-4116-8907-028D87C2FEAE}"/>
              </a:ext>
            </a:extLst>
          </p:cNvPr>
          <p:cNvSpPr/>
          <p:nvPr>
            <p:custDataLst>
              <p:tags r:id="rId2"/>
            </p:custDataLst>
          </p:nvPr>
        </p:nvSpPr>
        <p:spPr>
          <a:xfrm>
            <a:off x="4572000" y="1555285"/>
            <a:ext cx="681965" cy="461665"/>
          </a:xfrm>
          <a:prstGeom prst="rect">
            <a:avLst/>
          </a:prstGeom>
        </p:spPr>
        <p:txBody>
          <a:bodyPr wrap="square">
            <a:spAutoFit/>
          </a:bodyPr>
          <a:lstStyle/>
          <a:p>
            <a:pPr algn="ctr" defTabSz="685800"/>
            <a:r>
              <a:rPr lang="en-US" altLang="zh-CN" sz="2400" b="1" kern="0">
                <a:solidFill>
                  <a:srgbClr val="6A4678"/>
                </a:solidFill>
                <a:latin typeface="+mj-lt"/>
                <a:ea typeface="微软雅黑"/>
              </a:rPr>
              <a:t>02</a:t>
            </a:r>
          </a:p>
        </p:txBody>
      </p:sp>
      <p:sp>
        <p:nvSpPr>
          <p:cNvPr id="40" name="PA_矩形 8">
            <a:extLst>
              <a:ext uri="{FF2B5EF4-FFF2-40B4-BE49-F238E27FC236}">
                <a16:creationId xmlns:a16="http://schemas.microsoft.com/office/drawing/2014/main" id="{C8279D07-95AB-4FE0-96E3-B718616383E0}"/>
              </a:ext>
            </a:extLst>
          </p:cNvPr>
          <p:cNvSpPr/>
          <p:nvPr>
            <p:custDataLst>
              <p:tags r:id="rId3"/>
            </p:custDataLst>
          </p:nvPr>
        </p:nvSpPr>
        <p:spPr>
          <a:xfrm>
            <a:off x="4572000" y="2555178"/>
            <a:ext cx="681965" cy="461665"/>
          </a:xfrm>
          <a:prstGeom prst="rect">
            <a:avLst/>
          </a:prstGeom>
        </p:spPr>
        <p:txBody>
          <a:bodyPr wrap="square">
            <a:spAutoFit/>
          </a:bodyPr>
          <a:lstStyle/>
          <a:p>
            <a:pPr algn="ctr" defTabSz="685800"/>
            <a:r>
              <a:rPr lang="en-US" altLang="zh-CN" sz="2400" b="1" kern="0">
                <a:solidFill>
                  <a:srgbClr val="6A4678"/>
                </a:solidFill>
                <a:latin typeface="+mj-lt"/>
                <a:ea typeface="微软雅黑"/>
              </a:rPr>
              <a:t>03</a:t>
            </a:r>
          </a:p>
        </p:txBody>
      </p:sp>
      <p:sp>
        <p:nvSpPr>
          <p:cNvPr id="41" name="PA_矩形 8">
            <a:extLst>
              <a:ext uri="{FF2B5EF4-FFF2-40B4-BE49-F238E27FC236}">
                <a16:creationId xmlns:a16="http://schemas.microsoft.com/office/drawing/2014/main" id="{745885ED-27AE-4F33-8489-A6755C98723C}"/>
              </a:ext>
            </a:extLst>
          </p:cNvPr>
          <p:cNvSpPr/>
          <p:nvPr>
            <p:custDataLst>
              <p:tags r:id="rId4"/>
            </p:custDataLst>
          </p:nvPr>
        </p:nvSpPr>
        <p:spPr>
          <a:xfrm>
            <a:off x="4572000" y="3555070"/>
            <a:ext cx="681965" cy="461665"/>
          </a:xfrm>
          <a:prstGeom prst="rect">
            <a:avLst/>
          </a:prstGeom>
        </p:spPr>
        <p:txBody>
          <a:bodyPr wrap="square">
            <a:spAutoFit/>
          </a:bodyPr>
          <a:lstStyle/>
          <a:p>
            <a:pPr algn="ctr" defTabSz="685800"/>
            <a:r>
              <a:rPr lang="en-US" altLang="zh-CN" sz="2400" b="1" kern="0">
                <a:solidFill>
                  <a:srgbClr val="6A4678"/>
                </a:solidFill>
                <a:latin typeface="+mj-lt"/>
                <a:ea typeface="微软雅黑"/>
              </a:rPr>
              <a:t>04</a:t>
            </a:r>
          </a:p>
        </p:txBody>
      </p:sp>
      <p:sp>
        <p:nvSpPr>
          <p:cNvPr id="43" name="椭圆 42">
            <a:extLst>
              <a:ext uri="{FF2B5EF4-FFF2-40B4-BE49-F238E27FC236}">
                <a16:creationId xmlns:a16="http://schemas.microsoft.com/office/drawing/2014/main" id="{5DFFB8E5-0D1E-4090-9362-0E69A920E994}"/>
              </a:ext>
            </a:extLst>
          </p:cNvPr>
          <p:cNvSpPr/>
          <p:nvPr/>
        </p:nvSpPr>
        <p:spPr>
          <a:xfrm>
            <a:off x="5419493" y="347445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D186BA1E-48A8-4063-967C-DC9A007A7439}"/>
              </a:ext>
            </a:extLst>
          </p:cNvPr>
          <p:cNvSpPr/>
          <p:nvPr/>
        </p:nvSpPr>
        <p:spPr>
          <a:xfrm>
            <a:off x="5413743" y="1594348"/>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矩形 8">
            <a:extLst>
              <a:ext uri="{FF2B5EF4-FFF2-40B4-BE49-F238E27FC236}">
                <a16:creationId xmlns:a16="http://schemas.microsoft.com/office/drawing/2014/main" id="{2DD52409-7693-4A4E-8968-CD792B25E40A}"/>
              </a:ext>
            </a:extLst>
          </p:cNvPr>
          <p:cNvSpPr/>
          <p:nvPr>
            <p:custDataLst>
              <p:tags r:id="rId5"/>
            </p:custDataLst>
          </p:nvPr>
        </p:nvSpPr>
        <p:spPr>
          <a:xfrm>
            <a:off x="6025438" y="505496"/>
            <a:ext cx="2297151" cy="584775"/>
          </a:xfrm>
          <a:prstGeom prst="rect">
            <a:avLst/>
          </a:prstGeom>
        </p:spPr>
        <p:txBody>
          <a:bodyPr wrap="square">
            <a:spAutoFit/>
          </a:bodyPr>
          <a:lstStyle/>
          <a:p>
            <a:pPr defTabSz="685800"/>
            <a:r>
              <a:rPr lang="en-US" altLang="zh-CN" sz="3200" b="1" kern="0">
                <a:solidFill>
                  <a:srgbClr val="6A4678"/>
                </a:solidFill>
                <a:latin typeface="+mj-lt"/>
                <a:ea typeface="微软雅黑"/>
              </a:rPr>
              <a:t>CONTENTS</a:t>
            </a:r>
          </a:p>
        </p:txBody>
      </p:sp>
    </p:spTree>
    <p:extLst>
      <p:ext uri="{BB962C8B-B14F-4D97-AF65-F5344CB8AC3E}">
        <p14:creationId xmlns:p14="http://schemas.microsoft.com/office/powerpoint/2010/main" val="17727019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a:extLst>
              <a:ext uri="{FF2B5EF4-FFF2-40B4-BE49-F238E27FC236}">
                <a16:creationId xmlns:a16="http://schemas.microsoft.com/office/drawing/2014/main" id="{6DC07AD1-3E63-4AFC-9B04-2B1B1D4F5D3D}"/>
              </a:ext>
            </a:extLst>
          </p:cNvPr>
          <p:cNvSpPr>
            <a:spLocks/>
          </p:cNvSpPr>
          <p:nvPr/>
        </p:nvSpPr>
        <p:spPr bwMode="auto">
          <a:xfrm>
            <a:off x="8280400" y="3589338"/>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nvGrpSpPr>
          <p:cNvPr id="3" name="组合 2">
            <a:extLst>
              <a:ext uri="{FF2B5EF4-FFF2-40B4-BE49-F238E27FC236}">
                <a16:creationId xmlns:a16="http://schemas.microsoft.com/office/drawing/2014/main" id="{5E04A00A-3588-4C93-A97D-FE95486E1272}"/>
              </a:ext>
            </a:extLst>
          </p:cNvPr>
          <p:cNvGrpSpPr/>
          <p:nvPr/>
        </p:nvGrpSpPr>
        <p:grpSpPr>
          <a:xfrm>
            <a:off x="7580758" y="3616325"/>
            <a:ext cx="358775" cy="292100"/>
            <a:chOff x="7550150" y="3613150"/>
            <a:chExt cx="358775" cy="292100"/>
          </a:xfrm>
          <a:solidFill>
            <a:schemeClr val="bg1"/>
          </a:solidFill>
        </p:grpSpPr>
        <p:sp>
          <p:nvSpPr>
            <p:cNvPr id="4" name="AutoShape 5">
              <a:extLst>
                <a:ext uri="{FF2B5EF4-FFF2-40B4-BE49-F238E27FC236}">
                  <a16:creationId xmlns:a16="http://schemas.microsoft.com/office/drawing/2014/main" id="{E7D95EA5-289A-41BF-841A-B933CA5711A6}"/>
                </a:ext>
              </a:extLst>
            </p:cNvPr>
            <p:cNvSpPr>
              <a:spLocks/>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5" name="AutoShape 6">
              <a:extLst>
                <a:ext uri="{FF2B5EF4-FFF2-40B4-BE49-F238E27FC236}">
                  <a16:creationId xmlns:a16="http://schemas.microsoft.com/office/drawing/2014/main" id="{16ACECD6-90A8-4EE9-A0C4-6BDB315F68EC}"/>
                </a:ext>
              </a:extLst>
            </p:cNvPr>
            <p:cNvSpPr>
              <a:spLocks/>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6" name="Group 5">
            <a:extLst>
              <a:ext uri="{FF2B5EF4-FFF2-40B4-BE49-F238E27FC236}">
                <a16:creationId xmlns:a16="http://schemas.microsoft.com/office/drawing/2014/main" id="{C1DFE113-0F4C-4899-B289-86AB3112FB83}"/>
              </a:ext>
            </a:extLst>
          </p:cNvPr>
          <p:cNvGrpSpPr/>
          <p:nvPr/>
        </p:nvGrpSpPr>
        <p:grpSpPr>
          <a:xfrm>
            <a:off x="6831585" y="3578617"/>
            <a:ext cx="359165" cy="359779"/>
            <a:chOff x="9145588" y="4435475"/>
            <a:chExt cx="464344" cy="465138"/>
          </a:xfrm>
          <a:solidFill>
            <a:schemeClr val="bg1"/>
          </a:solidFill>
        </p:grpSpPr>
        <p:sp>
          <p:nvSpPr>
            <p:cNvPr id="7" name="AutoShape 7">
              <a:extLst>
                <a:ext uri="{FF2B5EF4-FFF2-40B4-BE49-F238E27FC236}">
                  <a16:creationId xmlns:a16="http://schemas.microsoft.com/office/drawing/2014/main" id="{4EFCB987-F983-4FE2-A23F-BEB2B1B9F218}"/>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8" name="AutoShape 8">
              <a:extLst>
                <a:ext uri="{FF2B5EF4-FFF2-40B4-BE49-F238E27FC236}">
                  <a16:creationId xmlns:a16="http://schemas.microsoft.com/office/drawing/2014/main" id="{D12F7ACC-E88C-474C-8885-5104FB53A614}"/>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9" name="AutoShape 9">
              <a:extLst>
                <a:ext uri="{FF2B5EF4-FFF2-40B4-BE49-F238E27FC236}">
                  <a16:creationId xmlns:a16="http://schemas.microsoft.com/office/drawing/2014/main" id="{CDD3B0CC-91CD-4E16-BCBE-7D5937932E80}"/>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0" name="AutoShape 10">
              <a:extLst>
                <a:ext uri="{FF2B5EF4-FFF2-40B4-BE49-F238E27FC236}">
                  <a16:creationId xmlns:a16="http://schemas.microsoft.com/office/drawing/2014/main" id="{660851FA-612B-447E-B194-B28C5A0EB89F}"/>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1" name="AutoShape 11">
              <a:extLst>
                <a:ext uri="{FF2B5EF4-FFF2-40B4-BE49-F238E27FC236}">
                  <a16:creationId xmlns:a16="http://schemas.microsoft.com/office/drawing/2014/main" id="{20648628-4857-4CC4-BD2A-BFCBF4BB665D}"/>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2" name="AutoShape 12">
              <a:extLst>
                <a:ext uri="{FF2B5EF4-FFF2-40B4-BE49-F238E27FC236}">
                  <a16:creationId xmlns:a16="http://schemas.microsoft.com/office/drawing/2014/main" id="{1BDFE668-7FE8-4932-89DB-8AA7DE73038C}"/>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3" name="AutoShape 13">
              <a:extLst>
                <a:ext uri="{FF2B5EF4-FFF2-40B4-BE49-F238E27FC236}">
                  <a16:creationId xmlns:a16="http://schemas.microsoft.com/office/drawing/2014/main" id="{5C290F9F-279B-42D1-9779-6D6ED1BDF6C4}"/>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4" name="AutoShape 14">
              <a:extLst>
                <a:ext uri="{FF2B5EF4-FFF2-40B4-BE49-F238E27FC236}">
                  <a16:creationId xmlns:a16="http://schemas.microsoft.com/office/drawing/2014/main" id="{84FB703D-0318-40D6-9A0D-00A4B526B182}"/>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5" name="AutoShape 15">
              <a:extLst>
                <a:ext uri="{FF2B5EF4-FFF2-40B4-BE49-F238E27FC236}">
                  <a16:creationId xmlns:a16="http://schemas.microsoft.com/office/drawing/2014/main" id="{0E8A90F8-F17E-4A85-A962-2F0BAD92D27F}"/>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16" name="Group 15">
            <a:extLst>
              <a:ext uri="{FF2B5EF4-FFF2-40B4-BE49-F238E27FC236}">
                <a16:creationId xmlns:a16="http://schemas.microsoft.com/office/drawing/2014/main" id="{758CFEEE-9FC3-48AC-86AF-7833F0EF3454}"/>
              </a:ext>
            </a:extLst>
          </p:cNvPr>
          <p:cNvGrpSpPr/>
          <p:nvPr/>
        </p:nvGrpSpPr>
        <p:grpSpPr>
          <a:xfrm>
            <a:off x="6112643" y="3589668"/>
            <a:ext cx="359165" cy="348727"/>
            <a:chOff x="8216107" y="4449763"/>
            <a:chExt cx="464344" cy="450850"/>
          </a:xfrm>
          <a:solidFill>
            <a:schemeClr val="bg1"/>
          </a:solidFill>
        </p:grpSpPr>
        <p:sp>
          <p:nvSpPr>
            <p:cNvPr id="17" name="AutoShape 16">
              <a:extLst>
                <a:ext uri="{FF2B5EF4-FFF2-40B4-BE49-F238E27FC236}">
                  <a16:creationId xmlns:a16="http://schemas.microsoft.com/office/drawing/2014/main" id="{4EE3C8E8-FD46-4F1D-A517-2C70D1F76DFE}"/>
                </a:ext>
              </a:extLst>
            </p:cNvPr>
            <p:cNvSpPr>
              <a:spLocks/>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8" name="AutoShape 17">
              <a:extLst>
                <a:ext uri="{FF2B5EF4-FFF2-40B4-BE49-F238E27FC236}">
                  <a16:creationId xmlns:a16="http://schemas.microsoft.com/office/drawing/2014/main" id="{2D189B69-A5E1-4117-A4E6-69F948FF3D7C}"/>
                </a:ext>
              </a:extLst>
            </p:cNvPr>
            <p:cNvSpPr>
              <a:spLocks/>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19" name="组合 18">
            <a:extLst>
              <a:ext uri="{FF2B5EF4-FFF2-40B4-BE49-F238E27FC236}">
                <a16:creationId xmlns:a16="http://schemas.microsoft.com/office/drawing/2014/main" id="{6F255500-4CCF-42C2-9882-610378578884}"/>
              </a:ext>
            </a:extLst>
          </p:cNvPr>
          <p:cNvGrpSpPr/>
          <p:nvPr/>
        </p:nvGrpSpPr>
        <p:grpSpPr>
          <a:xfrm>
            <a:off x="5394325" y="3578225"/>
            <a:ext cx="358775" cy="360363"/>
            <a:chOff x="5394325" y="3578225"/>
            <a:chExt cx="358775" cy="360363"/>
          </a:xfrm>
          <a:solidFill>
            <a:schemeClr val="bg1"/>
          </a:solidFill>
        </p:grpSpPr>
        <p:sp>
          <p:nvSpPr>
            <p:cNvPr id="20" name="AutoShape 18">
              <a:extLst>
                <a:ext uri="{FF2B5EF4-FFF2-40B4-BE49-F238E27FC236}">
                  <a16:creationId xmlns:a16="http://schemas.microsoft.com/office/drawing/2014/main" id="{7701D519-ACEF-48A1-B6BB-E0EC567264E3}"/>
                </a:ext>
              </a:extLst>
            </p:cNvPr>
            <p:cNvSpPr>
              <a:spLocks/>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1" name="AutoShape 19">
              <a:extLst>
                <a:ext uri="{FF2B5EF4-FFF2-40B4-BE49-F238E27FC236}">
                  <a16:creationId xmlns:a16="http://schemas.microsoft.com/office/drawing/2014/main" id="{6C374718-F91C-44B0-846A-1813A77C0EC4}"/>
                </a:ext>
              </a:extLst>
            </p:cNvPr>
            <p:cNvSpPr>
              <a:spLocks/>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2" name="AutoShape 20">
              <a:extLst>
                <a:ext uri="{FF2B5EF4-FFF2-40B4-BE49-F238E27FC236}">
                  <a16:creationId xmlns:a16="http://schemas.microsoft.com/office/drawing/2014/main" id="{146C7831-559C-4433-8606-7C99C3B62C16}"/>
                </a:ext>
              </a:extLst>
            </p:cNvPr>
            <p:cNvSpPr>
              <a:spLocks/>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3" name="AutoShape 21">
              <a:extLst>
                <a:ext uri="{FF2B5EF4-FFF2-40B4-BE49-F238E27FC236}">
                  <a16:creationId xmlns:a16="http://schemas.microsoft.com/office/drawing/2014/main" id="{F45F5E8E-021A-4FAF-93D5-4CCE8E15C4F9}"/>
                </a:ext>
              </a:extLst>
            </p:cNvPr>
            <p:cNvSpPr>
              <a:spLocks/>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4" name="AutoShape 22">
              <a:extLst>
                <a:ext uri="{FF2B5EF4-FFF2-40B4-BE49-F238E27FC236}">
                  <a16:creationId xmlns:a16="http://schemas.microsoft.com/office/drawing/2014/main" id="{592020C3-BF5E-484B-9524-80130F52684E}"/>
                </a:ext>
              </a:extLst>
            </p:cNvPr>
            <p:cNvSpPr>
              <a:spLocks/>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5" name="AutoShape 23">
              <a:extLst>
                <a:ext uri="{FF2B5EF4-FFF2-40B4-BE49-F238E27FC236}">
                  <a16:creationId xmlns:a16="http://schemas.microsoft.com/office/drawing/2014/main" id="{F7304E3D-7F58-4AF2-830F-DE03C3615109}"/>
                </a:ext>
              </a:extLst>
            </p:cNvPr>
            <p:cNvSpPr>
              <a:spLocks/>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6" name="AutoShape 24">
              <a:extLst>
                <a:ext uri="{FF2B5EF4-FFF2-40B4-BE49-F238E27FC236}">
                  <a16:creationId xmlns:a16="http://schemas.microsoft.com/office/drawing/2014/main" id="{E7D42BFB-F271-42E0-BA4C-AC1F6C31345A}"/>
                </a:ext>
              </a:extLst>
            </p:cNvPr>
            <p:cNvSpPr>
              <a:spLocks/>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7" name="AutoShape 25">
              <a:extLst>
                <a:ext uri="{FF2B5EF4-FFF2-40B4-BE49-F238E27FC236}">
                  <a16:creationId xmlns:a16="http://schemas.microsoft.com/office/drawing/2014/main" id="{A5608BA1-8C17-4978-AFC4-F821DB8DFA27}"/>
                </a:ext>
              </a:extLst>
            </p:cNvPr>
            <p:cNvSpPr>
              <a:spLocks/>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8" name="AutoShape 26">
              <a:extLst>
                <a:ext uri="{FF2B5EF4-FFF2-40B4-BE49-F238E27FC236}">
                  <a16:creationId xmlns:a16="http://schemas.microsoft.com/office/drawing/2014/main" id="{5666838D-AE87-409B-B571-165D5AE6FB67}"/>
                </a:ext>
              </a:extLst>
            </p:cNvPr>
            <p:cNvSpPr>
              <a:spLocks/>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29" name="AutoShape 27">
              <a:extLst>
                <a:ext uri="{FF2B5EF4-FFF2-40B4-BE49-F238E27FC236}">
                  <a16:creationId xmlns:a16="http://schemas.microsoft.com/office/drawing/2014/main" id="{3DCD24DE-8D6A-4DD9-94EE-FC14D396D4DB}"/>
                </a:ext>
              </a:extLst>
            </p:cNvPr>
            <p:cNvSpPr>
              <a:spLocks/>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sp>
        <p:nvSpPr>
          <p:cNvPr id="30" name="AutoShape 28">
            <a:extLst>
              <a:ext uri="{FF2B5EF4-FFF2-40B4-BE49-F238E27FC236}">
                <a16:creationId xmlns:a16="http://schemas.microsoft.com/office/drawing/2014/main" id="{419A14C8-FC42-418C-8536-A7C938A90C7F}"/>
              </a:ext>
            </a:extLst>
          </p:cNvPr>
          <p:cNvSpPr>
            <a:spLocks/>
          </p:cNvSpPr>
          <p:nvPr/>
        </p:nvSpPr>
        <p:spPr bwMode="auto">
          <a:xfrm>
            <a:off x="4675188" y="3578225"/>
            <a:ext cx="360362"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1" name="AutoShape 29">
            <a:extLst>
              <a:ext uri="{FF2B5EF4-FFF2-40B4-BE49-F238E27FC236}">
                <a16:creationId xmlns:a16="http://schemas.microsoft.com/office/drawing/2014/main" id="{78847156-1884-411B-99C3-76698EA12452}"/>
              </a:ext>
            </a:extLst>
          </p:cNvPr>
          <p:cNvSpPr>
            <a:spLocks/>
          </p:cNvSpPr>
          <p:nvPr/>
        </p:nvSpPr>
        <p:spPr bwMode="auto">
          <a:xfrm>
            <a:off x="8267700" y="2871788"/>
            <a:ext cx="360363" cy="325437"/>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2" name="AutoShape 30">
            <a:extLst>
              <a:ext uri="{FF2B5EF4-FFF2-40B4-BE49-F238E27FC236}">
                <a16:creationId xmlns:a16="http://schemas.microsoft.com/office/drawing/2014/main" id="{040B8A06-81E5-4FC4-9628-98A4A2B98EDB}"/>
              </a:ext>
            </a:extLst>
          </p:cNvPr>
          <p:cNvSpPr>
            <a:spLocks/>
          </p:cNvSpPr>
          <p:nvPr/>
        </p:nvSpPr>
        <p:spPr bwMode="auto">
          <a:xfrm>
            <a:off x="7605713" y="2859088"/>
            <a:ext cx="247650" cy="360362"/>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3" name="AutoShape 31">
            <a:extLst>
              <a:ext uri="{FF2B5EF4-FFF2-40B4-BE49-F238E27FC236}">
                <a16:creationId xmlns:a16="http://schemas.microsoft.com/office/drawing/2014/main" id="{2FD69E25-70E3-4FFF-B27A-39CDD0C410F7}"/>
              </a:ext>
            </a:extLst>
          </p:cNvPr>
          <p:cNvSpPr>
            <a:spLocks/>
          </p:cNvSpPr>
          <p:nvPr/>
        </p:nvSpPr>
        <p:spPr bwMode="auto">
          <a:xfrm>
            <a:off x="7651750" y="3016250"/>
            <a:ext cx="158750" cy="130175"/>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4" name="AutoShape 32">
            <a:extLst>
              <a:ext uri="{FF2B5EF4-FFF2-40B4-BE49-F238E27FC236}">
                <a16:creationId xmlns:a16="http://schemas.microsoft.com/office/drawing/2014/main" id="{BEEE2DEF-804C-4476-9D4F-8B1F9F3A2C12}"/>
              </a:ext>
            </a:extLst>
          </p:cNvPr>
          <p:cNvSpPr>
            <a:spLocks/>
          </p:cNvSpPr>
          <p:nvPr/>
        </p:nvSpPr>
        <p:spPr bwMode="auto">
          <a:xfrm>
            <a:off x="6831013" y="2882900"/>
            <a:ext cx="360362" cy="314325"/>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5" name="AutoShape 33">
            <a:extLst>
              <a:ext uri="{FF2B5EF4-FFF2-40B4-BE49-F238E27FC236}">
                <a16:creationId xmlns:a16="http://schemas.microsoft.com/office/drawing/2014/main" id="{2D37DA84-8860-47B5-9989-8B8C47699015}"/>
              </a:ext>
            </a:extLst>
          </p:cNvPr>
          <p:cNvSpPr>
            <a:spLocks/>
          </p:cNvSpPr>
          <p:nvPr/>
        </p:nvSpPr>
        <p:spPr bwMode="auto">
          <a:xfrm>
            <a:off x="6111875" y="2994025"/>
            <a:ext cx="360363" cy="225425"/>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6" name="AutoShape 34">
            <a:extLst>
              <a:ext uri="{FF2B5EF4-FFF2-40B4-BE49-F238E27FC236}">
                <a16:creationId xmlns:a16="http://schemas.microsoft.com/office/drawing/2014/main" id="{2DD26C86-9EA0-43B4-9643-9C2176BB04EC}"/>
              </a:ext>
            </a:extLst>
          </p:cNvPr>
          <p:cNvSpPr>
            <a:spLocks/>
          </p:cNvSpPr>
          <p:nvPr/>
        </p:nvSpPr>
        <p:spPr bwMode="auto">
          <a:xfrm>
            <a:off x="6202363" y="2905125"/>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7" name="AutoShape 35">
            <a:extLst>
              <a:ext uri="{FF2B5EF4-FFF2-40B4-BE49-F238E27FC236}">
                <a16:creationId xmlns:a16="http://schemas.microsoft.com/office/drawing/2014/main" id="{59DC180E-B2C0-40DA-871F-9962EAA7CA4E}"/>
              </a:ext>
            </a:extLst>
          </p:cNvPr>
          <p:cNvSpPr>
            <a:spLocks/>
          </p:cNvSpPr>
          <p:nvPr/>
        </p:nvSpPr>
        <p:spPr bwMode="auto">
          <a:xfrm>
            <a:off x="6337300" y="2905125"/>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38" name="AutoShape 36">
            <a:extLst>
              <a:ext uri="{FF2B5EF4-FFF2-40B4-BE49-F238E27FC236}">
                <a16:creationId xmlns:a16="http://schemas.microsoft.com/office/drawing/2014/main" id="{40943357-FDEF-4FB9-85EE-94A60ACF252C}"/>
              </a:ext>
            </a:extLst>
          </p:cNvPr>
          <p:cNvSpPr>
            <a:spLocks/>
          </p:cNvSpPr>
          <p:nvPr/>
        </p:nvSpPr>
        <p:spPr bwMode="auto">
          <a:xfrm>
            <a:off x="6280150" y="2859088"/>
            <a:ext cx="26988" cy="85725"/>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nvGrpSpPr>
          <p:cNvPr id="39" name="组合 38">
            <a:extLst>
              <a:ext uri="{FF2B5EF4-FFF2-40B4-BE49-F238E27FC236}">
                <a16:creationId xmlns:a16="http://schemas.microsoft.com/office/drawing/2014/main" id="{F752C833-E847-4979-BAAD-6BEA96529A64}"/>
              </a:ext>
            </a:extLst>
          </p:cNvPr>
          <p:cNvGrpSpPr/>
          <p:nvPr/>
        </p:nvGrpSpPr>
        <p:grpSpPr>
          <a:xfrm>
            <a:off x="5394325" y="2859088"/>
            <a:ext cx="358775" cy="360362"/>
            <a:chOff x="5394325" y="2859088"/>
            <a:chExt cx="358775" cy="360362"/>
          </a:xfrm>
          <a:solidFill>
            <a:schemeClr val="bg1"/>
          </a:solidFill>
        </p:grpSpPr>
        <p:sp>
          <p:nvSpPr>
            <p:cNvPr id="40" name="AutoShape 37">
              <a:extLst>
                <a:ext uri="{FF2B5EF4-FFF2-40B4-BE49-F238E27FC236}">
                  <a16:creationId xmlns:a16="http://schemas.microsoft.com/office/drawing/2014/main" id="{F2003BFA-ED4F-43DF-84D2-934BDB38AEA7}"/>
                </a:ext>
              </a:extLst>
            </p:cNvPr>
            <p:cNvSpPr>
              <a:spLocks/>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41" name="AutoShape 38">
              <a:extLst>
                <a:ext uri="{FF2B5EF4-FFF2-40B4-BE49-F238E27FC236}">
                  <a16:creationId xmlns:a16="http://schemas.microsoft.com/office/drawing/2014/main" id="{8A595BDD-701E-49CE-8FF2-D56A561814F1}"/>
                </a:ext>
              </a:extLst>
            </p:cNvPr>
            <p:cNvSpPr>
              <a:spLocks/>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42" name="AutoShape 39">
              <a:extLst>
                <a:ext uri="{FF2B5EF4-FFF2-40B4-BE49-F238E27FC236}">
                  <a16:creationId xmlns:a16="http://schemas.microsoft.com/office/drawing/2014/main" id="{FFC8489C-2B35-4505-B1F4-E1FAE6B560F9}"/>
                </a:ext>
              </a:extLst>
            </p:cNvPr>
            <p:cNvSpPr>
              <a:spLocks/>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43" name="AutoShape 40">
              <a:extLst>
                <a:ext uri="{FF2B5EF4-FFF2-40B4-BE49-F238E27FC236}">
                  <a16:creationId xmlns:a16="http://schemas.microsoft.com/office/drawing/2014/main" id="{5664EFAF-326D-4FE2-BC84-E5332EFA6187}"/>
                </a:ext>
              </a:extLst>
            </p:cNvPr>
            <p:cNvSpPr>
              <a:spLocks/>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44" name="AutoShape 41">
              <a:extLst>
                <a:ext uri="{FF2B5EF4-FFF2-40B4-BE49-F238E27FC236}">
                  <a16:creationId xmlns:a16="http://schemas.microsoft.com/office/drawing/2014/main" id="{01DED6DD-1DB1-488D-8EEE-2F07A8042F23}"/>
                </a:ext>
              </a:extLst>
            </p:cNvPr>
            <p:cNvSpPr>
              <a:spLocks/>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45" name="AutoShape 42">
              <a:extLst>
                <a:ext uri="{FF2B5EF4-FFF2-40B4-BE49-F238E27FC236}">
                  <a16:creationId xmlns:a16="http://schemas.microsoft.com/office/drawing/2014/main" id="{825AAA62-9FA8-4434-9D11-46367231CE89}"/>
                </a:ext>
              </a:extLst>
            </p:cNvPr>
            <p:cNvSpPr>
              <a:spLocks/>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sp>
        <p:nvSpPr>
          <p:cNvPr id="46" name="AutoShape 43">
            <a:extLst>
              <a:ext uri="{FF2B5EF4-FFF2-40B4-BE49-F238E27FC236}">
                <a16:creationId xmlns:a16="http://schemas.microsoft.com/office/drawing/2014/main" id="{E9FC317E-9352-401E-B92A-EC84972B5A0F}"/>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47" name="AutoShape 44">
            <a:extLst>
              <a:ext uri="{FF2B5EF4-FFF2-40B4-BE49-F238E27FC236}">
                <a16:creationId xmlns:a16="http://schemas.microsoft.com/office/drawing/2014/main" id="{CA55C0EC-1EEA-41DC-9ACB-4C047B2A147D}"/>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48" name="AutoShape 45">
            <a:extLst>
              <a:ext uri="{FF2B5EF4-FFF2-40B4-BE49-F238E27FC236}">
                <a16:creationId xmlns:a16="http://schemas.microsoft.com/office/drawing/2014/main" id="{90ED1484-E314-4BAC-BA04-893F38CFF730}"/>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49" name="AutoShape 46">
            <a:extLst>
              <a:ext uri="{FF2B5EF4-FFF2-40B4-BE49-F238E27FC236}">
                <a16:creationId xmlns:a16="http://schemas.microsoft.com/office/drawing/2014/main" id="{01D84B1F-B985-436F-9D43-2FB9D826A315}"/>
              </a:ext>
            </a:extLst>
          </p:cNvPr>
          <p:cNvSpPr>
            <a:spLocks/>
          </p:cNvSpPr>
          <p:nvPr/>
        </p:nvSpPr>
        <p:spPr bwMode="auto">
          <a:xfrm>
            <a:off x="8267700" y="2141538"/>
            <a:ext cx="360363"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50" name="AutoShape 47">
            <a:extLst>
              <a:ext uri="{FF2B5EF4-FFF2-40B4-BE49-F238E27FC236}">
                <a16:creationId xmlns:a16="http://schemas.microsoft.com/office/drawing/2014/main" id="{C61B1D99-6D95-4673-A850-1328B8A6CB9F}"/>
              </a:ext>
            </a:extLst>
          </p:cNvPr>
          <p:cNvSpPr>
            <a:spLocks/>
          </p:cNvSpPr>
          <p:nvPr/>
        </p:nvSpPr>
        <p:spPr bwMode="auto">
          <a:xfrm>
            <a:off x="7550150" y="2141538"/>
            <a:ext cx="358775" cy="358775"/>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nvGrpSpPr>
          <p:cNvPr id="51" name="组合 50">
            <a:extLst>
              <a:ext uri="{FF2B5EF4-FFF2-40B4-BE49-F238E27FC236}">
                <a16:creationId xmlns:a16="http://schemas.microsoft.com/office/drawing/2014/main" id="{0D874FBE-A31E-4F67-A90D-B1881411B7EF}"/>
              </a:ext>
            </a:extLst>
          </p:cNvPr>
          <p:cNvGrpSpPr/>
          <p:nvPr/>
        </p:nvGrpSpPr>
        <p:grpSpPr>
          <a:xfrm>
            <a:off x="6853689" y="2141343"/>
            <a:ext cx="314346" cy="359165"/>
            <a:chOff x="6853689" y="2141343"/>
            <a:chExt cx="314346" cy="359165"/>
          </a:xfrm>
          <a:solidFill>
            <a:schemeClr val="bg1"/>
          </a:solidFill>
        </p:grpSpPr>
        <p:sp>
          <p:nvSpPr>
            <p:cNvPr id="52" name="AutoShape 48">
              <a:extLst>
                <a:ext uri="{FF2B5EF4-FFF2-40B4-BE49-F238E27FC236}">
                  <a16:creationId xmlns:a16="http://schemas.microsoft.com/office/drawing/2014/main" id="{A51A3157-393D-4ABB-BCFB-2DF41845E986}"/>
                </a:ext>
              </a:extLst>
            </p:cNvPr>
            <p:cNvSpPr>
              <a:spLocks/>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53" name="AutoShape 49">
              <a:extLst>
                <a:ext uri="{FF2B5EF4-FFF2-40B4-BE49-F238E27FC236}">
                  <a16:creationId xmlns:a16="http://schemas.microsoft.com/office/drawing/2014/main" id="{38137431-5878-4D8D-B674-87BBC852E2ED}"/>
                </a:ext>
              </a:extLst>
            </p:cNvPr>
            <p:cNvSpPr>
              <a:spLocks/>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54" name="AutoShape 50">
              <a:extLst>
                <a:ext uri="{FF2B5EF4-FFF2-40B4-BE49-F238E27FC236}">
                  <a16:creationId xmlns:a16="http://schemas.microsoft.com/office/drawing/2014/main" id="{10A5DECC-FDA3-44E1-84E1-59186730263A}"/>
                </a:ext>
              </a:extLst>
            </p:cNvPr>
            <p:cNvSpPr>
              <a:spLocks/>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55" name="AutoShape 51">
              <a:extLst>
                <a:ext uri="{FF2B5EF4-FFF2-40B4-BE49-F238E27FC236}">
                  <a16:creationId xmlns:a16="http://schemas.microsoft.com/office/drawing/2014/main" id="{187B5878-9AA9-46A7-B4A4-AE4601793D77}"/>
                </a:ext>
              </a:extLst>
            </p:cNvPr>
            <p:cNvSpPr>
              <a:spLocks/>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56" name="组合 55">
            <a:extLst>
              <a:ext uri="{FF2B5EF4-FFF2-40B4-BE49-F238E27FC236}">
                <a16:creationId xmlns:a16="http://schemas.microsoft.com/office/drawing/2014/main" id="{9FA92A3E-BA5B-4325-B886-04894D7E4315}"/>
              </a:ext>
            </a:extLst>
          </p:cNvPr>
          <p:cNvGrpSpPr/>
          <p:nvPr/>
        </p:nvGrpSpPr>
        <p:grpSpPr>
          <a:xfrm>
            <a:off x="6111875" y="2141538"/>
            <a:ext cx="360363" cy="358775"/>
            <a:chOff x="6111875" y="2141538"/>
            <a:chExt cx="360363" cy="358775"/>
          </a:xfrm>
          <a:solidFill>
            <a:schemeClr val="bg1"/>
          </a:solidFill>
        </p:grpSpPr>
        <p:sp>
          <p:nvSpPr>
            <p:cNvPr id="57" name="AutoShape 52">
              <a:extLst>
                <a:ext uri="{FF2B5EF4-FFF2-40B4-BE49-F238E27FC236}">
                  <a16:creationId xmlns:a16="http://schemas.microsoft.com/office/drawing/2014/main" id="{98A973C9-8537-478A-9BFC-41281122F62B}"/>
                </a:ext>
              </a:extLst>
            </p:cNvPr>
            <p:cNvSpPr>
              <a:spLocks/>
            </p:cNvSpPr>
            <p:nvPr/>
          </p:nvSpPr>
          <p:spPr bwMode="auto">
            <a:xfrm>
              <a:off x="6111875" y="2141538"/>
              <a:ext cx="360363" cy="358775"/>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58" name="AutoShape 53">
              <a:extLst>
                <a:ext uri="{FF2B5EF4-FFF2-40B4-BE49-F238E27FC236}">
                  <a16:creationId xmlns:a16="http://schemas.microsoft.com/office/drawing/2014/main" id="{93E27A1B-716C-44FF-9345-1A827DF8FD9B}"/>
                </a:ext>
              </a:extLst>
            </p:cNvPr>
            <p:cNvSpPr>
              <a:spLocks/>
            </p:cNvSpPr>
            <p:nvPr/>
          </p:nvSpPr>
          <p:spPr bwMode="auto">
            <a:xfrm>
              <a:off x="6248400" y="2265363"/>
              <a:ext cx="96838" cy="100012"/>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59" name="AutoShape 54">
              <a:extLst>
                <a:ext uri="{FF2B5EF4-FFF2-40B4-BE49-F238E27FC236}">
                  <a16:creationId xmlns:a16="http://schemas.microsoft.com/office/drawing/2014/main" id="{91F3CD53-C491-4FE9-8451-7C28797E38F1}"/>
                </a:ext>
              </a:extLst>
            </p:cNvPr>
            <p:cNvSpPr>
              <a:spLocks/>
            </p:cNvSpPr>
            <p:nvPr/>
          </p:nvSpPr>
          <p:spPr bwMode="auto">
            <a:xfrm>
              <a:off x="6235700" y="2387600"/>
              <a:ext cx="55563" cy="57150"/>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60" name="AutoShape 55">
              <a:extLst>
                <a:ext uri="{FF2B5EF4-FFF2-40B4-BE49-F238E27FC236}">
                  <a16:creationId xmlns:a16="http://schemas.microsoft.com/office/drawing/2014/main" id="{3D97B257-2E92-45BF-B168-4557135F333A}"/>
                </a:ext>
              </a:extLst>
            </p:cNvPr>
            <p:cNvSpPr>
              <a:spLocks/>
            </p:cNvSpPr>
            <p:nvPr/>
          </p:nvSpPr>
          <p:spPr bwMode="auto">
            <a:xfrm>
              <a:off x="6292850" y="2197100"/>
              <a:ext cx="55563" cy="5715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61" name="组合 60">
            <a:extLst>
              <a:ext uri="{FF2B5EF4-FFF2-40B4-BE49-F238E27FC236}">
                <a16:creationId xmlns:a16="http://schemas.microsoft.com/office/drawing/2014/main" id="{2C6B1114-0E08-4374-9FD1-9D9E025AB1D6}"/>
              </a:ext>
            </a:extLst>
          </p:cNvPr>
          <p:cNvGrpSpPr/>
          <p:nvPr/>
        </p:nvGrpSpPr>
        <p:grpSpPr>
          <a:xfrm>
            <a:off x="5394312" y="2141343"/>
            <a:ext cx="359165" cy="359165"/>
            <a:chOff x="5394312" y="2141343"/>
            <a:chExt cx="359165" cy="359165"/>
          </a:xfrm>
          <a:solidFill>
            <a:schemeClr val="bg1"/>
          </a:solidFill>
        </p:grpSpPr>
        <p:sp>
          <p:nvSpPr>
            <p:cNvPr id="62" name="AutoShape 56">
              <a:extLst>
                <a:ext uri="{FF2B5EF4-FFF2-40B4-BE49-F238E27FC236}">
                  <a16:creationId xmlns:a16="http://schemas.microsoft.com/office/drawing/2014/main" id="{4C97A0EB-674C-4B9E-8560-6C428287714B}"/>
                </a:ext>
              </a:extLst>
            </p:cNvPr>
            <p:cNvSpPr>
              <a:spLocks/>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63" name="AutoShape 57">
              <a:extLst>
                <a:ext uri="{FF2B5EF4-FFF2-40B4-BE49-F238E27FC236}">
                  <a16:creationId xmlns:a16="http://schemas.microsoft.com/office/drawing/2014/main" id="{48BB26EA-B1A7-48C0-9A45-DEDC044D0E15}"/>
                </a:ext>
              </a:extLst>
            </p:cNvPr>
            <p:cNvSpPr>
              <a:spLocks/>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64" name="AutoShape 58">
              <a:extLst>
                <a:ext uri="{FF2B5EF4-FFF2-40B4-BE49-F238E27FC236}">
                  <a16:creationId xmlns:a16="http://schemas.microsoft.com/office/drawing/2014/main" id="{AEFE98F2-EE26-44CE-A1AA-BCB101742C9B}"/>
                </a:ext>
              </a:extLst>
            </p:cNvPr>
            <p:cNvSpPr>
              <a:spLocks/>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sp>
        <p:nvSpPr>
          <p:cNvPr id="65" name="AutoShape 59">
            <a:extLst>
              <a:ext uri="{FF2B5EF4-FFF2-40B4-BE49-F238E27FC236}">
                <a16:creationId xmlns:a16="http://schemas.microsoft.com/office/drawing/2014/main" id="{FAEC5073-6FAE-45AB-B3BF-A489724A3A21}"/>
              </a:ext>
            </a:extLst>
          </p:cNvPr>
          <p:cNvSpPr>
            <a:spLocks/>
          </p:cNvSpPr>
          <p:nvPr/>
        </p:nvSpPr>
        <p:spPr bwMode="auto">
          <a:xfrm>
            <a:off x="4675188" y="2141538"/>
            <a:ext cx="360362" cy="35877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66" name="AutoShape 60">
            <a:extLst>
              <a:ext uri="{FF2B5EF4-FFF2-40B4-BE49-F238E27FC236}">
                <a16:creationId xmlns:a16="http://schemas.microsoft.com/office/drawing/2014/main" id="{C65EC5A2-9C6E-4823-817E-55E2162C87CE}"/>
              </a:ext>
            </a:extLst>
          </p:cNvPr>
          <p:cNvSpPr>
            <a:spLocks/>
          </p:cNvSpPr>
          <p:nvPr/>
        </p:nvSpPr>
        <p:spPr bwMode="auto">
          <a:xfrm>
            <a:off x="8437563" y="1522413"/>
            <a:ext cx="22225" cy="238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67" name="AutoShape 61">
            <a:extLst>
              <a:ext uri="{FF2B5EF4-FFF2-40B4-BE49-F238E27FC236}">
                <a16:creationId xmlns:a16="http://schemas.microsoft.com/office/drawing/2014/main" id="{CEFB1469-05B5-4CA7-8125-42642E0B2924}"/>
              </a:ext>
            </a:extLst>
          </p:cNvPr>
          <p:cNvSpPr>
            <a:spLocks/>
          </p:cNvSpPr>
          <p:nvPr/>
        </p:nvSpPr>
        <p:spPr bwMode="auto">
          <a:xfrm>
            <a:off x="8437563" y="1658938"/>
            <a:ext cx="22225" cy="20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68" name="AutoShape 62">
            <a:extLst>
              <a:ext uri="{FF2B5EF4-FFF2-40B4-BE49-F238E27FC236}">
                <a16:creationId xmlns:a16="http://schemas.microsoft.com/office/drawing/2014/main" id="{1EDB4A46-4BAE-4D5D-A761-CCEAE1D1BBBE}"/>
              </a:ext>
            </a:extLst>
          </p:cNvPr>
          <p:cNvSpPr>
            <a:spLocks/>
          </p:cNvSpPr>
          <p:nvPr/>
        </p:nvSpPr>
        <p:spPr bwMode="auto">
          <a:xfrm>
            <a:off x="8369300"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69" name="AutoShape 63">
            <a:extLst>
              <a:ext uri="{FF2B5EF4-FFF2-40B4-BE49-F238E27FC236}">
                <a16:creationId xmlns:a16="http://schemas.microsoft.com/office/drawing/2014/main" id="{59CB9E3B-B1FA-4A31-B08B-9CC547F33F8E}"/>
              </a:ext>
            </a:extLst>
          </p:cNvPr>
          <p:cNvSpPr>
            <a:spLocks/>
          </p:cNvSpPr>
          <p:nvPr/>
        </p:nvSpPr>
        <p:spPr bwMode="auto">
          <a:xfrm>
            <a:off x="8504238"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70" name="AutoShape 64">
            <a:extLst>
              <a:ext uri="{FF2B5EF4-FFF2-40B4-BE49-F238E27FC236}">
                <a16:creationId xmlns:a16="http://schemas.microsoft.com/office/drawing/2014/main" id="{8DAE66F7-4AB0-458A-9759-3A8E87A71448}"/>
              </a:ext>
            </a:extLst>
          </p:cNvPr>
          <p:cNvSpPr>
            <a:spLocks/>
          </p:cNvSpPr>
          <p:nvPr/>
        </p:nvSpPr>
        <p:spPr bwMode="auto">
          <a:xfrm>
            <a:off x="8391525" y="1635125"/>
            <a:ext cx="22225" cy="23813"/>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71" name="AutoShape 65">
            <a:extLst>
              <a:ext uri="{FF2B5EF4-FFF2-40B4-BE49-F238E27FC236}">
                <a16:creationId xmlns:a16="http://schemas.microsoft.com/office/drawing/2014/main" id="{526BA489-C94B-4A79-B874-1417FCEC2833}"/>
              </a:ext>
            </a:extLst>
          </p:cNvPr>
          <p:cNvSpPr>
            <a:spLocks/>
          </p:cNvSpPr>
          <p:nvPr/>
        </p:nvSpPr>
        <p:spPr bwMode="auto">
          <a:xfrm>
            <a:off x="8391525" y="1546225"/>
            <a:ext cx="22225" cy="22225"/>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72" name="AutoShape 66">
            <a:extLst>
              <a:ext uri="{FF2B5EF4-FFF2-40B4-BE49-F238E27FC236}">
                <a16:creationId xmlns:a16="http://schemas.microsoft.com/office/drawing/2014/main" id="{0A4E6491-26C7-4A5A-BB96-52AE940B5146}"/>
              </a:ext>
            </a:extLst>
          </p:cNvPr>
          <p:cNvSpPr>
            <a:spLocks/>
          </p:cNvSpPr>
          <p:nvPr/>
        </p:nvSpPr>
        <p:spPr bwMode="auto">
          <a:xfrm>
            <a:off x="8482013" y="1635125"/>
            <a:ext cx="22225" cy="23813"/>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73" name="AutoShape 67">
            <a:extLst>
              <a:ext uri="{FF2B5EF4-FFF2-40B4-BE49-F238E27FC236}">
                <a16:creationId xmlns:a16="http://schemas.microsoft.com/office/drawing/2014/main" id="{A875A51A-B724-40ED-B5C9-B727F36D9E8F}"/>
              </a:ext>
            </a:extLst>
          </p:cNvPr>
          <p:cNvSpPr>
            <a:spLocks/>
          </p:cNvSpPr>
          <p:nvPr/>
        </p:nvSpPr>
        <p:spPr bwMode="auto">
          <a:xfrm>
            <a:off x="8335963" y="1422400"/>
            <a:ext cx="2460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74" name="AutoShape 68">
            <a:extLst>
              <a:ext uri="{FF2B5EF4-FFF2-40B4-BE49-F238E27FC236}">
                <a16:creationId xmlns:a16="http://schemas.microsoft.com/office/drawing/2014/main" id="{47C4A6B1-71DA-47D9-9B64-2E3BD4196ABB}"/>
              </a:ext>
            </a:extLst>
          </p:cNvPr>
          <p:cNvSpPr>
            <a:spLocks/>
          </p:cNvSpPr>
          <p:nvPr/>
        </p:nvSpPr>
        <p:spPr bwMode="auto">
          <a:xfrm>
            <a:off x="8437563" y="1546225"/>
            <a:ext cx="66675" cy="68263"/>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nvGrpSpPr>
          <p:cNvPr id="75" name="Group 69">
            <a:extLst>
              <a:ext uri="{FF2B5EF4-FFF2-40B4-BE49-F238E27FC236}">
                <a16:creationId xmlns:a16="http://schemas.microsoft.com/office/drawing/2014/main" id="{4D82796C-7AD2-4DC9-B358-FA95AED78B59}"/>
              </a:ext>
            </a:extLst>
          </p:cNvPr>
          <p:cNvGrpSpPr/>
          <p:nvPr/>
        </p:nvGrpSpPr>
        <p:grpSpPr>
          <a:xfrm>
            <a:off x="7549916" y="1422399"/>
            <a:ext cx="359165" cy="337063"/>
            <a:chOff x="10074275" y="1647825"/>
            <a:chExt cx="464344" cy="435769"/>
          </a:xfrm>
          <a:solidFill>
            <a:schemeClr val="bg1"/>
          </a:solidFill>
        </p:grpSpPr>
        <p:sp>
          <p:nvSpPr>
            <p:cNvPr id="76" name="AutoShape 69">
              <a:extLst>
                <a:ext uri="{FF2B5EF4-FFF2-40B4-BE49-F238E27FC236}">
                  <a16:creationId xmlns:a16="http://schemas.microsoft.com/office/drawing/2014/main" id="{045F68FD-7440-4EE6-8C74-28588634A343}"/>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77" name="AutoShape 70">
              <a:extLst>
                <a:ext uri="{FF2B5EF4-FFF2-40B4-BE49-F238E27FC236}">
                  <a16:creationId xmlns:a16="http://schemas.microsoft.com/office/drawing/2014/main" id="{676F0257-6737-4129-B6C0-3A2AD826B0A2}"/>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78" name="AutoShape 71">
              <a:extLst>
                <a:ext uri="{FF2B5EF4-FFF2-40B4-BE49-F238E27FC236}">
                  <a16:creationId xmlns:a16="http://schemas.microsoft.com/office/drawing/2014/main" id="{5EB39669-AFD4-4324-8AFD-FED034B531D1}"/>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79" name="AutoShape 72">
              <a:extLst>
                <a:ext uri="{FF2B5EF4-FFF2-40B4-BE49-F238E27FC236}">
                  <a16:creationId xmlns:a16="http://schemas.microsoft.com/office/drawing/2014/main" id="{C4C63A30-90E8-435A-A9B9-69F4BB3A999C}"/>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80" name="AutoShape 73">
              <a:extLst>
                <a:ext uri="{FF2B5EF4-FFF2-40B4-BE49-F238E27FC236}">
                  <a16:creationId xmlns:a16="http://schemas.microsoft.com/office/drawing/2014/main" id="{D9877D07-A5FB-4A16-AB43-2F0CB9224A90}"/>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81" name="AutoShape 74">
              <a:extLst>
                <a:ext uri="{FF2B5EF4-FFF2-40B4-BE49-F238E27FC236}">
                  <a16:creationId xmlns:a16="http://schemas.microsoft.com/office/drawing/2014/main" id="{221B70EF-C58E-450B-9C33-D50F9DE8DF8E}"/>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82" name="AutoShape 75">
              <a:extLst>
                <a:ext uri="{FF2B5EF4-FFF2-40B4-BE49-F238E27FC236}">
                  <a16:creationId xmlns:a16="http://schemas.microsoft.com/office/drawing/2014/main" id="{5BD6DF24-A5A4-4256-858B-AB2ACD24C50B}"/>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83" name="AutoShape 76">
              <a:extLst>
                <a:ext uri="{FF2B5EF4-FFF2-40B4-BE49-F238E27FC236}">
                  <a16:creationId xmlns:a16="http://schemas.microsoft.com/office/drawing/2014/main" id="{3CCB4B10-3CBE-4556-B9DF-8C2C624A6424}"/>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84" name="AutoShape 77">
              <a:extLst>
                <a:ext uri="{FF2B5EF4-FFF2-40B4-BE49-F238E27FC236}">
                  <a16:creationId xmlns:a16="http://schemas.microsoft.com/office/drawing/2014/main" id="{96243C61-8497-423A-AE56-60319D2DF95E}"/>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85" name="组合 84">
            <a:extLst>
              <a:ext uri="{FF2B5EF4-FFF2-40B4-BE49-F238E27FC236}">
                <a16:creationId xmlns:a16="http://schemas.microsoft.com/office/drawing/2014/main" id="{3A75D880-6D8A-46BF-877C-C33DE9C27856}"/>
              </a:ext>
            </a:extLst>
          </p:cNvPr>
          <p:cNvGrpSpPr/>
          <p:nvPr/>
        </p:nvGrpSpPr>
        <p:grpSpPr>
          <a:xfrm>
            <a:off x="6842125" y="1422400"/>
            <a:ext cx="336550" cy="358775"/>
            <a:chOff x="6842125" y="1422400"/>
            <a:chExt cx="336550" cy="358775"/>
          </a:xfrm>
          <a:solidFill>
            <a:schemeClr val="bg1"/>
          </a:solidFill>
        </p:grpSpPr>
        <p:sp>
          <p:nvSpPr>
            <p:cNvPr id="86" name="AutoShape 78">
              <a:extLst>
                <a:ext uri="{FF2B5EF4-FFF2-40B4-BE49-F238E27FC236}">
                  <a16:creationId xmlns:a16="http://schemas.microsoft.com/office/drawing/2014/main" id="{A0672A89-8626-4966-AB01-86B4152BDC5D}"/>
                </a:ext>
              </a:extLst>
            </p:cNvPr>
            <p:cNvSpPr>
              <a:spLocks/>
            </p:cNvSpPr>
            <p:nvPr/>
          </p:nvSpPr>
          <p:spPr bwMode="auto">
            <a:xfrm>
              <a:off x="6842125" y="1422400"/>
              <a:ext cx="3365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87" name="AutoShape 79">
              <a:extLst>
                <a:ext uri="{FF2B5EF4-FFF2-40B4-BE49-F238E27FC236}">
                  <a16:creationId xmlns:a16="http://schemas.microsoft.com/office/drawing/2014/main" id="{0F29E38F-025E-447F-B8B4-EA4B93340451}"/>
                </a:ext>
              </a:extLst>
            </p:cNvPr>
            <p:cNvSpPr>
              <a:spLocks/>
            </p:cNvSpPr>
            <p:nvPr/>
          </p:nvSpPr>
          <p:spPr bwMode="auto">
            <a:xfrm>
              <a:off x="6888163" y="1466850"/>
              <a:ext cx="246062"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88" name="AutoShape 80">
              <a:extLst>
                <a:ext uri="{FF2B5EF4-FFF2-40B4-BE49-F238E27FC236}">
                  <a16:creationId xmlns:a16="http://schemas.microsoft.com/office/drawing/2014/main" id="{886FD65C-CABC-4E2D-BB77-20636D98D7FE}"/>
                </a:ext>
              </a:extLst>
            </p:cNvPr>
            <p:cNvSpPr>
              <a:spLocks/>
            </p:cNvSpPr>
            <p:nvPr/>
          </p:nvSpPr>
          <p:spPr bwMode="auto">
            <a:xfrm>
              <a:off x="7021513" y="1501775"/>
              <a:ext cx="68262" cy="66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89" name="Group 82">
            <a:extLst>
              <a:ext uri="{FF2B5EF4-FFF2-40B4-BE49-F238E27FC236}">
                <a16:creationId xmlns:a16="http://schemas.microsoft.com/office/drawing/2014/main" id="{B9DB4904-AA1C-4B19-A93B-1E18D3F00655}"/>
              </a:ext>
            </a:extLst>
          </p:cNvPr>
          <p:cNvGrpSpPr/>
          <p:nvPr/>
        </p:nvGrpSpPr>
        <p:grpSpPr>
          <a:xfrm>
            <a:off x="6112643" y="1422399"/>
            <a:ext cx="359165" cy="359165"/>
            <a:chOff x="8216107" y="1647825"/>
            <a:chExt cx="464344" cy="464344"/>
          </a:xfrm>
          <a:solidFill>
            <a:schemeClr val="bg1"/>
          </a:solidFill>
        </p:grpSpPr>
        <p:sp>
          <p:nvSpPr>
            <p:cNvPr id="90" name="AutoShape 81">
              <a:extLst>
                <a:ext uri="{FF2B5EF4-FFF2-40B4-BE49-F238E27FC236}">
                  <a16:creationId xmlns:a16="http://schemas.microsoft.com/office/drawing/2014/main" id="{BB3086D5-60B0-46F7-A814-22524ED2C671}"/>
                </a:ext>
              </a:extLst>
            </p:cNvPr>
            <p:cNvSpPr>
              <a:spLocks/>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91" name="AutoShape 82">
              <a:extLst>
                <a:ext uri="{FF2B5EF4-FFF2-40B4-BE49-F238E27FC236}">
                  <a16:creationId xmlns:a16="http://schemas.microsoft.com/office/drawing/2014/main" id="{7F441D33-B275-4886-914E-87C04F0EEAE5}"/>
                </a:ext>
              </a:extLst>
            </p:cNvPr>
            <p:cNvSpPr>
              <a:spLocks/>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sp>
        <p:nvSpPr>
          <p:cNvPr id="92" name="AutoShape 83">
            <a:extLst>
              <a:ext uri="{FF2B5EF4-FFF2-40B4-BE49-F238E27FC236}">
                <a16:creationId xmlns:a16="http://schemas.microsoft.com/office/drawing/2014/main" id="{8FC1E99C-9D24-46A4-97F8-A433879F6BB8}"/>
              </a:ext>
            </a:extLst>
          </p:cNvPr>
          <p:cNvSpPr>
            <a:spLocks/>
          </p:cNvSpPr>
          <p:nvPr/>
        </p:nvSpPr>
        <p:spPr bwMode="auto">
          <a:xfrm>
            <a:off x="5394325" y="1477963"/>
            <a:ext cx="358775" cy="2365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nvGrpSpPr>
          <p:cNvPr id="93" name="组合 92">
            <a:extLst>
              <a:ext uri="{FF2B5EF4-FFF2-40B4-BE49-F238E27FC236}">
                <a16:creationId xmlns:a16="http://schemas.microsoft.com/office/drawing/2014/main" id="{6B52D1EC-2A15-438B-8E89-3F3FC3262D7F}"/>
              </a:ext>
            </a:extLst>
          </p:cNvPr>
          <p:cNvGrpSpPr/>
          <p:nvPr/>
        </p:nvGrpSpPr>
        <p:grpSpPr>
          <a:xfrm>
            <a:off x="4675188" y="1422400"/>
            <a:ext cx="360362" cy="358775"/>
            <a:chOff x="4675188" y="1422400"/>
            <a:chExt cx="360362" cy="358775"/>
          </a:xfrm>
          <a:solidFill>
            <a:schemeClr val="bg1"/>
          </a:solidFill>
        </p:grpSpPr>
        <p:sp>
          <p:nvSpPr>
            <p:cNvPr id="94" name="AutoShape 84">
              <a:extLst>
                <a:ext uri="{FF2B5EF4-FFF2-40B4-BE49-F238E27FC236}">
                  <a16:creationId xmlns:a16="http://schemas.microsoft.com/office/drawing/2014/main" id="{9C2B6572-30E0-4F71-8A7C-28D6CC00ADE2}"/>
                </a:ext>
              </a:extLst>
            </p:cNvPr>
            <p:cNvSpPr>
              <a:spLocks/>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95" name="AutoShape 85">
              <a:extLst>
                <a:ext uri="{FF2B5EF4-FFF2-40B4-BE49-F238E27FC236}">
                  <a16:creationId xmlns:a16="http://schemas.microsoft.com/office/drawing/2014/main" id="{44460F5C-CAEA-4B8F-8047-59E8C45DE2ED}"/>
                </a:ext>
              </a:extLst>
            </p:cNvPr>
            <p:cNvSpPr>
              <a:spLocks/>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96" name="AutoShape 86">
              <a:extLst>
                <a:ext uri="{FF2B5EF4-FFF2-40B4-BE49-F238E27FC236}">
                  <a16:creationId xmlns:a16="http://schemas.microsoft.com/office/drawing/2014/main" id="{F4AD89D3-527E-4248-8DA2-97F4E2138B4B}"/>
                </a:ext>
              </a:extLst>
            </p:cNvPr>
            <p:cNvSpPr>
              <a:spLocks/>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97" name="AutoShape 87">
              <a:extLst>
                <a:ext uri="{FF2B5EF4-FFF2-40B4-BE49-F238E27FC236}">
                  <a16:creationId xmlns:a16="http://schemas.microsoft.com/office/drawing/2014/main" id="{FDE43728-CC9A-45F7-BC6B-F019B4EB6A8C}"/>
                </a:ext>
              </a:extLst>
            </p:cNvPr>
            <p:cNvSpPr>
              <a:spLocks/>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98" name="AutoShape 88">
              <a:extLst>
                <a:ext uri="{FF2B5EF4-FFF2-40B4-BE49-F238E27FC236}">
                  <a16:creationId xmlns:a16="http://schemas.microsoft.com/office/drawing/2014/main" id="{BBACD743-AADE-4480-8E8C-BE144E8CF3B1}"/>
                </a:ext>
              </a:extLst>
            </p:cNvPr>
            <p:cNvSpPr>
              <a:spLocks/>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99" name="AutoShape 89">
              <a:extLst>
                <a:ext uri="{FF2B5EF4-FFF2-40B4-BE49-F238E27FC236}">
                  <a16:creationId xmlns:a16="http://schemas.microsoft.com/office/drawing/2014/main" id="{ECB63E05-5B3C-47AB-A317-B12752C5FCB8}"/>
                </a:ext>
              </a:extLst>
            </p:cNvPr>
            <p:cNvSpPr>
              <a:spLocks/>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00" name="AutoShape 90">
              <a:extLst>
                <a:ext uri="{FF2B5EF4-FFF2-40B4-BE49-F238E27FC236}">
                  <a16:creationId xmlns:a16="http://schemas.microsoft.com/office/drawing/2014/main" id="{BA846F42-BFB3-4F74-9F41-F3807C759B06}"/>
                </a:ext>
              </a:extLst>
            </p:cNvPr>
            <p:cNvSpPr>
              <a:spLocks/>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01" name="AutoShape 91">
              <a:extLst>
                <a:ext uri="{FF2B5EF4-FFF2-40B4-BE49-F238E27FC236}">
                  <a16:creationId xmlns:a16="http://schemas.microsoft.com/office/drawing/2014/main" id="{F997E786-2E2C-4BCF-A603-FF99528A499D}"/>
                </a:ext>
              </a:extLst>
            </p:cNvPr>
            <p:cNvSpPr>
              <a:spLocks/>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02" name="AutoShape 92">
              <a:extLst>
                <a:ext uri="{FF2B5EF4-FFF2-40B4-BE49-F238E27FC236}">
                  <a16:creationId xmlns:a16="http://schemas.microsoft.com/office/drawing/2014/main" id="{A6508D4B-3C41-450E-900C-05923EA00CC9}"/>
                </a:ext>
              </a:extLst>
            </p:cNvPr>
            <p:cNvSpPr>
              <a:spLocks/>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03" name="AutoShape 93">
              <a:extLst>
                <a:ext uri="{FF2B5EF4-FFF2-40B4-BE49-F238E27FC236}">
                  <a16:creationId xmlns:a16="http://schemas.microsoft.com/office/drawing/2014/main" id="{FD31E72E-2589-4065-8BBA-A4FC982F8166}"/>
                </a:ext>
              </a:extLst>
            </p:cNvPr>
            <p:cNvSpPr>
              <a:spLocks/>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04" name="AutoShape 94">
              <a:extLst>
                <a:ext uri="{FF2B5EF4-FFF2-40B4-BE49-F238E27FC236}">
                  <a16:creationId xmlns:a16="http://schemas.microsoft.com/office/drawing/2014/main" id="{1AB68564-9DE5-4BCC-8AE8-4EA2E7CBCCC5}"/>
                </a:ext>
              </a:extLst>
            </p:cNvPr>
            <p:cNvSpPr>
              <a:spLocks/>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05" name="AutoShape 95">
              <a:extLst>
                <a:ext uri="{FF2B5EF4-FFF2-40B4-BE49-F238E27FC236}">
                  <a16:creationId xmlns:a16="http://schemas.microsoft.com/office/drawing/2014/main" id="{5F82E246-76B0-4DD4-91E8-FE2E4899C820}"/>
                </a:ext>
              </a:extLst>
            </p:cNvPr>
            <p:cNvSpPr>
              <a:spLocks/>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06" name="AutoShape 96">
              <a:extLst>
                <a:ext uri="{FF2B5EF4-FFF2-40B4-BE49-F238E27FC236}">
                  <a16:creationId xmlns:a16="http://schemas.microsoft.com/office/drawing/2014/main" id="{6942CBBF-EAD0-46F2-AD73-2BB429DFDE12}"/>
                </a:ext>
              </a:extLst>
            </p:cNvPr>
            <p:cNvSpPr>
              <a:spLocks/>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107" name="组合 106">
            <a:extLst>
              <a:ext uri="{FF2B5EF4-FFF2-40B4-BE49-F238E27FC236}">
                <a16:creationId xmlns:a16="http://schemas.microsoft.com/office/drawing/2014/main" id="{51F174B3-763F-40FC-888A-0351BDCD3095}"/>
              </a:ext>
            </a:extLst>
          </p:cNvPr>
          <p:cNvGrpSpPr/>
          <p:nvPr/>
        </p:nvGrpSpPr>
        <p:grpSpPr>
          <a:xfrm>
            <a:off x="3965575" y="3582988"/>
            <a:ext cx="213716" cy="358775"/>
            <a:chOff x="3965575" y="3582988"/>
            <a:chExt cx="247650" cy="358775"/>
          </a:xfrm>
          <a:solidFill>
            <a:schemeClr val="bg1"/>
          </a:solidFill>
        </p:grpSpPr>
        <p:sp>
          <p:nvSpPr>
            <p:cNvPr id="108" name="AutoShape 97">
              <a:extLst>
                <a:ext uri="{FF2B5EF4-FFF2-40B4-BE49-F238E27FC236}">
                  <a16:creationId xmlns:a16="http://schemas.microsoft.com/office/drawing/2014/main" id="{57AFCA10-0935-440A-9A40-0F620D24333E}"/>
                </a:ext>
              </a:extLst>
            </p:cNvPr>
            <p:cNvSpPr>
              <a:spLocks/>
            </p:cNvSpPr>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09" name="AutoShape 98">
              <a:extLst>
                <a:ext uri="{FF2B5EF4-FFF2-40B4-BE49-F238E27FC236}">
                  <a16:creationId xmlns:a16="http://schemas.microsoft.com/office/drawing/2014/main" id="{6C2C9A97-2D69-4F07-A230-8B6EECB61E7A}"/>
                </a:ext>
              </a:extLst>
            </p:cNvPr>
            <p:cNvSpPr>
              <a:spLocks/>
            </p:cNvSpPr>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10" name="AutoShape 99">
              <a:extLst>
                <a:ext uri="{FF2B5EF4-FFF2-40B4-BE49-F238E27FC236}">
                  <a16:creationId xmlns:a16="http://schemas.microsoft.com/office/drawing/2014/main" id="{9067F5C3-4ED5-43E5-B350-9EFBFC84766E}"/>
                </a:ext>
              </a:extLst>
            </p:cNvPr>
            <p:cNvSpPr>
              <a:spLocks/>
            </p:cNvSpPr>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sp>
        <p:nvSpPr>
          <p:cNvPr id="111" name="AutoShape 100">
            <a:extLst>
              <a:ext uri="{FF2B5EF4-FFF2-40B4-BE49-F238E27FC236}">
                <a16:creationId xmlns:a16="http://schemas.microsoft.com/office/drawing/2014/main" id="{76AFAD24-225D-46D0-AD1A-B11C527354B6}"/>
              </a:ext>
            </a:extLst>
          </p:cNvPr>
          <p:cNvSpPr>
            <a:spLocks/>
          </p:cNvSpPr>
          <p:nvPr/>
        </p:nvSpPr>
        <p:spPr bwMode="auto">
          <a:xfrm>
            <a:off x="3214688" y="3582988"/>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12" name="AutoShape 101">
            <a:extLst>
              <a:ext uri="{FF2B5EF4-FFF2-40B4-BE49-F238E27FC236}">
                <a16:creationId xmlns:a16="http://schemas.microsoft.com/office/drawing/2014/main" id="{7E6802E4-E392-439B-9AD6-4B035F8472AE}"/>
              </a:ext>
            </a:extLst>
          </p:cNvPr>
          <p:cNvSpPr>
            <a:spLocks/>
          </p:cNvSpPr>
          <p:nvPr/>
        </p:nvSpPr>
        <p:spPr bwMode="auto">
          <a:xfrm>
            <a:off x="2473325" y="3605213"/>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13" name="AutoShape 102">
            <a:extLst>
              <a:ext uri="{FF2B5EF4-FFF2-40B4-BE49-F238E27FC236}">
                <a16:creationId xmlns:a16="http://schemas.microsoft.com/office/drawing/2014/main" id="{998DE921-37E8-4193-BCDE-EC09B140269B}"/>
              </a:ext>
            </a:extLst>
          </p:cNvPr>
          <p:cNvSpPr>
            <a:spLocks/>
          </p:cNvSpPr>
          <p:nvPr/>
        </p:nvSpPr>
        <p:spPr bwMode="auto">
          <a:xfrm>
            <a:off x="2517775" y="3649663"/>
            <a:ext cx="274638" cy="201612"/>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14" name="AutoShape 103">
            <a:extLst>
              <a:ext uri="{FF2B5EF4-FFF2-40B4-BE49-F238E27FC236}">
                <a16:creationId xmlns:a16="http://schemas.microsoft.com/office/drawing/2014/main" id="{6FA656AE-BB3F-409D-B2DA-DCCC8D92419A}"/>
              </a:ext>
            </a:extLst>
          </p:cNvPr>
          <p:cNvSpPr>
            <a:spLocks/>
          </p:cNvSpPr>
          <p:nvPr/>
        </p:nvSpPr>
        <p:spPr bwMode="auto">
          <a:xfrm>
            <a:off x="1811338" y="3660775"/>
            <a:ext cx="128587" cy="84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15" name="AutoShape 104">
            <a:extLst>
              <a:ext uri="{FF2B5EF4-FFF2-40B4-BE49-F238E27FC236}">
                <a16:creationId xmlns:a16="http://schemas.microsoft.com/office/drawing/2014/main" id="{274A61F5-1983-4F0A-8DB3-7DBA7A31B0A4}"/>
              </a:ext>
            </a:extLst>
          </p:cNvPr>
          <p:cNvSpPr>
            <a:spLocks/>
          </p:cNvSpPr>
          <p:nvPr/>
        </p:nvSpPr>
        <p:spPr bwMode="auto">
          <a:xfrm>
            <a:off x="1754188" y="3605213"/>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nvGrpSpPr>
          <p:cNvPr id="116" name="组合 115">
            <a:extLst>
              <a:ext uri="{FF2B5EF4-FFF2-40B4-BE49-F238E27FC236}">
                <a16:creationId xmlns:a16="http://schemas.microsoft.com/office/drawing/2014/main" id="{5B5546F8-11CD-4273-9E5B-12DF5A487B46}"/>
              </a:ext>
            </a:extLst>
          </p:cNvPr>
          <p:cNvGrpSpPr/>
          <p:nvPr/>
        </p:nvGrpSpPr>
        <p:grpSpPr>
          <a:xfrm>
            <a:off x="1035050" y="3649663"/>
            <a:ext cx="358775" cy="225425"/>
            <a:chOff x="1035050" y="3649663"/>
            <a:chExt cx="358775" cy="225425"/>
          </a:xfrm>
          <a:solidFill>
            <a:schemeClr val="bg1"/>
          </a:solidFill>
        </p:grpSpPr>
        <p:sp>
          <p:nvSpPr>
            <p:cNvPr id="117" name="AutoShape 105">
              <a:extLst>
                <a:ext uri="{FF2B5EF4-FFF2-40B4-BE49-F238E27FC236}">
                  <a16:creationId xmlns:a16="http://schemas.microsoft.com/office/drawing/2014/main" id="{437873BF-351D-4716-865C-731F9C03B3FA}"/>
                </a:ext>
              </a:extLst>
            </p:cNvPr>
            <p:cNvSpPr>
              <a:spLocks/>
            </p:cNvSpPr>
            <p:nvPr/>
          </p:nvSpPr>
          <p:spPr bwMode="auto">
            <a:xfrm>
              <a:off x="1035050" y="3649663"/>
              <a:ext cx="358775"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18" name="AutoShape 106">
              <a:extLst>
                <a:ext uri="{FF2B5EF4-FFF2-40B4-BE49-F238E27FC236}">
                  <a16:creationId xmlns:a16="http://schemas.microsoft.com/office/drawing/2014/main" id="{32E50325-F35C-4E41-B10E-4449BAB733EC}"/>
                </a:ext>
              </a:extLst>
            </p:cNvPr>
            <p:cNvSpPr>
              <a:spLocks/>
            </p:cNvSpPr>
            <p:nvPr/>
          </p:nvSpPr>
          <p:spPr bwMode="auto">
            <a:xfrm>
              <a:off x="1169988" y="3717925"/>
              <a:ext cx="50800" cy="49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19" name="AutoShape 107">
              <a:extLst>
                <a:ext uri="{FF2B5EF4-FFF2-40B4-BE49-F238E27FC236}">
                  <a16:creationId xmlns:a16="http://schemas.microsoft.com/office/drawing/2014/main" id="{49E42C8E-DB50-41D7-A853-8F87A6E33AB8}"/>
                </a:ext>
              </a:extLst>
            </p:cNvPr>
            <p:cNvSpPr>
              <a:spLocks/>
            </p:cNvSpPr>
            <p:nvPr/>
          </p:nvSpPr>
          <p:spPr bwMode="auto">
            <a:xfrm>
              <a:off x="1136650" y="3683000"/>
              <a:ext cx="157163" cy="15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120" name="组合 119">
            <a:extLst>
              <a:ext uri="{FF2B5EF4-FFF2-40B4-BE49-F238E27FC236}">
                <a16:creationId xmlns:a16="http://schemas.microsoft.com/office/drawing/2014/main" id="{2FF3B08A-A656-4820-85D9-57B30DBC1559}"/>
              </a:ext>
            </a:extLst>
          </p:cNvPr>
          <p:cNvGrpSpPr/>
          <p:nvPr/>
        </p:nvGrpSpPr>
        <p:grpSpPr>
          <a:xfrm>
            <a:off x="361950" y="3582988"/>
            <a:ext cx="269875" cy="358775"/>
            <a:chOff x="361950" y="3582988"/>
            <a:chExt cx="269875" cy="358775"/>
          </a:xfrm>
          <a:solidFill>
            <a:schemeClr val="bg1"/>
          </a:solidFill>
        </p:grpSpPr>
        <p:sp>
          <p:nvSpPr>
            <p:cNvPr id="121" name="AutoShape 108">
              <a:extLst>
                <a:ext uri="{FF2B5EF4-FFF2-40B4-BE49-F238E27FC236}">
                  <a16:creationId xmlns:a16="http://schemas.microsoft.com/office/drawing/2014/main" id="{24059BAF-D6B0-4DE0-B645-6753209FF4FB}"/>
                </a:ext>
              </a:extLst>
            </p:cNvPr>
            <p:cNvSpPr>
              <a:spLocks/>
            </p:cNvSpPr>
            <p:nvPr/>
          </p:nvSpPr>
          <p:spPr bwMode="auto">
            <a:xfrm>
              <a:off x="428625" y="3649663"/>
              <a:ext cx="134938" cy="134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22" name="AutoShape 109">
              <a:extLst>
                <a:ext uri="{FF2B5EF4-FFF2-40B4-BE49-F238E27FC236}">
                  <a16:creationId xmlns:a16="http://schemas.microsoft.com/office/drawing/2014/main" id="{B5699830-76A8-44FC-8FB4-22AF60F396D8}"/>
                </a:ext>
              </a:extLst>
            </p:cNvPr>
            <p:cNvSpPr>
              <a:spLocks/>
            </p:cNvSpPr>
            <p:nvPr/>
          </p:nvSpPr>
          <p:spPr bwMode="auto">
            <a:xfrm>
              <a:off x="361950" y="3582988"/>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123" name="Group 112">
            <a:extLst>
              <a:ext uri="{FF2B5EF4-FFF2-40B4-BE49-F238E27FC236}">
                <a16:creationId xmlns:a16="http://schemas.microsoft.com/office/drawing/2014/main" id="{E04EEDF3-C211-4533-B7E8-0732495F527D}"/>
              </a:ext>
            </a:extLst>
          </p:cNvPr>
          <p:cNvGrpSpPr/>
          <p:nvPr/>
        </p:nvGrpSpPr>
        <p:grpSpPr>
          <a:xfrm>
            <a:off x="3909765" y="2886073"/>
            <a:ext cx="359779" cy="337063"/>
            <a:chOff x="5368132" y="3540125"/>
            <a:chExt cx="465138" cy="435769"/>
          </a:xfrm>
          <a:solidFill>
            <a:schemeClr val="bg1"/>
          </a:solidFill>
        </p:grpSpPr>
        <p:sp>
          <p:nvSpPr>
            <p:cNvPr id="124" name="AutoShape 110">
              <a:extLst>
                <a:ext uri="{FF2B5EF4-FFF2-40B4-BE49-F238E27FC236}">
                  <a16:creationId xmlns:a16="http://schemas.microsoft.com/office/drawing/2014/main" id="{3302B64F-84F5-43EC-AB8D-25616EE038D0}"/>
                </a:ext>
              </a:extLst>
            </p:cNvPr>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25" name="AutoShape 111">
              <a:extLst>
                <a:ext uri="{FF2B5EF4-FFF2-40B4-BE49-F238E27FC236}">
                  <a16:creationId xmlns:a16="http://schemas.microsoft.com/office/drawing/2014/main" id="{ADA28DB0-193F-4012-989C-54AA0EFC3509}"/>
                </a:ext>
              </a:extLst>
            </p:cNvPr>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sp>
        <p:nvSpPr>
          <p:cNvPr id="126" name="AutoShape 112">
            <a:extLst>
              <a:ext uri="{FF2B5EF4-FFF2-40B4-BE49-F238E27FC236}">
                <a16:creationId xmlns:a16="http://schemas.microsoft.com/office/drawing/2014/main" id="{09A8858D-7567-4DA2-A147-803D5D046A64}"/>
              </a:ext>
            </a:extLst>
          </p:cNvPr>
          <p:cNvSpPr>
            <a:spLocks/>
          </p:cNvSpPr>
          <p:nvPr/>
        </p:nvSpPr>
        <p:spPr bwMode="auto">
          <a:xfrm>
            <a:off x="3190875" y="28638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nvGrpSpPr>
          <p:cNvPr id="127" name="组合 126">
            <a:extLst>
              <a:ext uri="{FF2B5EF4-FFF2-40B4-BE49-F238E27FC236}">
                <a16:creationId xmlns:a16="http://schemas.microsoft.com/office/drawing/2014/main" id="{29D81144-4F5B-4A43-8480-879F63E34F8F}"/>
              </a:ext>
            </a:extLst>
          </p:cNvPr>
          <p:cNvGrpSpPr/>
          <p:nvPr/>
        </p:nvGrpSpPr>
        <p:grpSpPr>
          <a:xfrm>
            <a:off x="2528974" y="2863357"/>
            <a:ext cx="246811" cy="359779"/>
            <a:chOff x="2528974" y="2863357"/>
            <a:chExt cx="246811" cy="359779"/>
          </a:xfrm>
          <a:solidFill>
            <a:schemeClr val="bg1"/>
          </a:solidFill>
        </p:grpSpPr>
        <p:sp>
          <p:nvSpPr>
            <p:cNvPr id="128" name="AutoShape 113">
              <a:extLst>
                <a:ext uri="{FF2B5EF4-FFF2-40B4-BE49-F238E27FC236}">
                  <a16:creationId xmlns:a16="http://schemas.microsoft.com/office/drawing/2014/main" id="{89B81735-84F7-4874-8915-BD868FF645DB}"/>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29" name="AutoShape 114">
              <a:extLst>
                <a:ext uri="{FF2B5EF4-FFF2-40B4-BE49-F238E27FC236}">
                  <a16:creationId xmlns:a16="http://schemas.microsoft.com/office/drawing/2014/main" id="{EA624BFB-814B-4E70-BD02-51546239116F}"/>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sp>
        <p:nvSpPr>
          <p:cNvPr id="130" name="AutoShape 115">
            <a:extLst>
              <a:ext uri="{FF2B5EF4-FFF2-40B4-BE49-F238E27FC236}">
                <a16:creationId xmlns:a16="http://schemas.microsoft.com/office/drawing/2014/main" id="{6114E85A-F4E0-4245-B93D-548808D8F599}"/>
              </a:ext>
            </a:extLst>
          </p:cNvPr>
          <p:cNvSpPr>
            <a:spLocks/>
          </p:cNvSpPr>
          <p:nvPr/>
        </p:nvSpPr>
        <p:spPr bwMode="auto">
          <a:xfrm>
            <a:off x="1798638" y="2863850"/>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31" name="AutoShape 116">
            <a:extLst>
              <a:ext uri="{FF2B5EF4-FFF2-40B4-BE49-F238E27FC236}">
                <a16:creationId xmlns:a16="http://schemas.microsoft.com/office/drawing/2014/main" id="{2B8E1E9F-00B9-4220-B1B8-3A18EC4B6A62}"/>
              </a:ext>
            </a:extLst>
          </p:cNvPr>
          <p:cNvSpPr>
            <a:spLocks/>
          </p:cNvSpPr>
          <p:nvPr/>
        </p:nvSpPr>
        <p:spPr bwMode="auto">
          <a:xfrm>
            <a:off x="1911350" y="3076575"/>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32" name="AutoShape 117">
            <a:extLst>
              <a:ext uri="{FF2B5EF4-FFF2-40B4-BE49-F238E27FC236}">
                <a16:creationId xmlns:a16="http://schemas.microsoft.com/office/drawing/2014/main" id="{A1F6B72A-512D-4D78-A56F-1246C35599D1}"/>
              </a:ext>
            </a:extLst>
          </p:cNvPr>
          <p:cNvSpPr>
            <a:spLocks/>
          </p:cNvSpPr>
          <p:nvPr/>
        </p:nvSpPr>
        <p:spPr bwMode="auto">
          <a:xfrm>
            <a:off x="1035050" y="2930525"/>
            <a:ext cx="360363" cy="269875"/>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rPr>
              <a:t>	</a:t>
            </a:r>
          </a:p>
        </p:txBody>
      </p:sp>
      <p:grpSp>
        <p:nvGrpSpPr>
          <p:cNvPr id="133" name="Group 121">
            <a:extLst>
              <a:ext uri="{FF2B5EF4-FFF2-40B4-BE49-F238E27FC236}">
                <a16:creationId xmlns:a16="http://schemas.microsoft.com/office/drawing/2014/main" id="{DCEBD3C6-494D-477A-8C42-3D19782A19F4}"/>
              </a:ext>
            </a:extLst>
          </p:cNvPr>
          <p:cNvGrpSpPr/>
          <p:nvPr/>
        </p:nvGrpSpPr>
        <p:grpSpPr>
          <a:xfrm>
            <a:off x="317500" y="2908790"/>
            <a:ext cx="359165" cy="269526"/>
            <a:chOff x="723900" y="3569494"/>
            <a:chExt cx="464344" cy="348456"/>
          </a:xfrm>
          <a:solidFill>
            <a:schemeClr val="bg1"/>
          </a:solidFill>
        </p:grpSpPr>
        <p:sp>
          <p:nvSpPr>
            <p:cNvPr id="134" name="AutoShape 118">
              <a:extLst>
                <a:ext uri="{FF2B5EF4-FFF2-40B4-BE49-F238E27FC236}">
                  <a16:creationId xmlns:a16="http://schemas.microsoft.com/office/drawing/2014/main" id="{534D061D-2205-4E40-9035-4B8AC0A33BC6}"/>
                </a:ext>
              </a:extLst>
            </p:cNvPr>
            <p:cNvSpPr>
              <a:spLocks/>
            </p:cNvSpPr>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35" name="AutoShape 119">
              <a:extLst>
                <a:ext uri="{FF2B5EF4-FFF2-40B4-BE49-F238E27FC236}">
                  <a16:creationId xmlns:a16="http://schemas.microsoft.com/office/drawing/2014/main" id="{7C94B2E0-7454-4CE5-AB45-37CE7593CBCE}"/>
                </a:ext>
              </a:extLst>
            </p:cNvPr>
            <p:cNvSpPr>
              <a:spLocks/>
            </p:cNvSpPr>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136" name="Group 124">
            <a:extLst>
              <a:ext uri="{FF2B5EF4-FFF2-40B4-BE49-F238E27FC236}">
                <a16:creationId xmlns:a16="http://schemas.microsoft.com/office/drawing/2014/main" id="{0452A5CE-4D35-4A7B-ACA6-8272582C47B6}"/>
              </a:ext>
            </a:extLst>
          </p:cNvPr>
          <p:cNvGrpSpPr/>
          <p:nvPr/>
        </p:nvGrpSpPr>
        <p:grpSpPr>
          <a:xfrm>
            <a:off x="3909765" y="2178795"/>
            <a:ext cx="359779" cy="302680"/>
            <a:chOff x="5368132" y="2625725"/>
            <a:chExt cx="465138" cy="391319"/>
          </a:xfrm>
          <a:solidFill>
            <a:schemeClr val="bg1"/>
          </a:solidFill>
        </p:grpSpPr>
        <p:sp>
          <p:nvSpPr>
            <p:cNvPr id="137" name="AutoShape 120">
              <a:extLst>
                <a:ext uri="{FF2B5EF4-FFF2-40B4-BE49-F238E27FC236}">
                  <a16:creationId xmlns:a16="http://schemas.microsoft.com/office/drawing/2014/main" id="{CE008A72-D27F-4C6C-84D6-1BCCD143CA42}"/>
                </a:ext>
              </a:extLst>
            </p:cNvPr>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38" name="AutoShape 121">
              <a:extLst>
                <a:ext uri="{FF2B5EF4-FFF2-40B4-BE49-F238E27FC236}">
                  <a16:creationId xmlns:a16="http://schemas.microsoft.com/office/drawing/2014/main" id="{DB096981-3BCE-4D11-88A5-A499EA69B7CA}"/>
                </a:ext>
              </a:extLst>
            </p:cNvPr>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39" name="AutoShape 122">
              <a:extLst>
                <a:ext uri="{FF2B5EF4-FFF2-40B4-BE49-F238E27FC236}">
                  <a16:creationId xmlns:a16="http://schemas.microsoft.com/office/drawing/2014/main" id="{24A0D953-E227-4C8A-9A9B-48A43AC40431}"/>
                </a:ext>
              </a:extLst>
            </p:cNvPr>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140" name="组合 139">
            <a:extLst>
              <a:ext uri="{FF2B5EF4-FFF2-40B4-BE49-F238E27FC236}">
                <a16:creationId xmlns:a16="http://schemas.microsoft.com/office/drawing/2014/main" id="{437469EF-2BB8-45DE-83F5-2832C42EBB43}"/>
              </a:ext>
            </a:extLst>
          </p:cNvPr>
          <p:cNvGrpSpPr/>
          <p:nvPr/>
        </p:nvGrpSpPr>
        <p:grpSpPr>
          <a:xfrm>
            <a:off x="3191434" y="2145028"/>
            <a:ext cx="359165" cy="359165"/>
            <a:chOff x="3191434" y="2145028"/>
            <a:chExt cx="359165" cy="359165"/>
          </a:xfrm>
          <a:solidFill>
            <a:schemeClr val="bg1"/>
          </a:solidFill>
        </p:grpSpPr>
        <p:sp>
          <p:nvSpPr>
            <p:cNvPr id="141" name="AutoShape 123">
              <a:extLst>
                <a:ext uri="{FF2B5EF4-FFF2-40B4-BE49-F238E27FC236}">
                  <a16:creationId xmlns:a16="http://schemas.microsoft.com/office/drawing/2014/main" id="{B99C65B1-D3A8-413A-9050-C90253D8B784}"/>
                </a:ext>
              </a:extLst>
            </p:cNvPr>
            <p:cNvSpPr>
              <a:spLocks/>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42" name="AutoShape 124">
              <a:extLst>
                <a:ext uri="{FF2B5EF4-FFF2-40B4-BE49-F238E27FC236}">
                  <a16:creationId xmlns:a16="http://schemas.microsoft.com/office/drawing/2014/main" id="{0C96D977-DC94-41CA-84EB-55192E05CD68}"/>
                </a:ext>
              </a:extLst>
            </p:cNvPr>
            <p:cNvSpPr>
              <a:spLocks/>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43" name="AutoShape 125">
              <a:extLst>
                <a:ext uri="{FF2B5EF4-FFF2-40B4-BE49-F238E27FC236}">
                  <a16:creationId xmlns:a16="http://schemas.microsoft.com/office/drawing/2014/main" id="{BEDC6826-027D-4E4C-B363-44012FE67CF5}"/>
                </a:ext>
              </a:extLst>
            </p:cNvPr>
            <p:cNvSpPr>
              <a:spLocks/>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nvGrpSpPr>
          <p:cNvPr id="144" name="组合 143">
            <a:extLst>
              <a:ext uri="{FF2B5EF4-FFF2-40B4-BE49-F238E27FC236}">
                <a16:creationId xmlns:a16="http://schemas.microsoft.com/office/drawing/2014/main" id="{9BFEA1E7-E525-458C-BA0E-F261EC8173BC}"/>
              </a:ext>
            </a:extLst>
          </p:cNvPr>
          <p:cNvGrpSpPr/>
          <p:nvPr/>
        </p:nvGrpSpPr>
        <p:grpSpPr>
          <a:xfrm>
            <a:off x="2473104" y="2145028"/>
            <a:ext cx="359165" cy="359165"/>
            <a:chOff x="2473104" y="2145028"/>
            <a:chExt cx="359165" cy="359165"/>
          </a:xfrm>
          <a:solidFill>
            <a:schemeClr val="bg1"/>
          </a:solidFill>
        </p:grpSpPr>
        <p:sp>
          <p:nvSpPr>
            <p:cNvPr id="145" name="AutoShape 126">
              <a:extLst>
                <a:ext uri="{FF2B5EF4-FFF2-40B4-BE49-F238E27FC236}">
                  <a16:creationId xmlns:a16="http://schemas.microsoft.com/office/drawing/2014/main" id="{17B61A4E-A2CA-4CEE-BE56-9B71EB80CC07}"/>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46" name="AutoShape 127">
              <a:extLst>
                <a:ext uri="{FF2B5EF4-FFF2-40B4-BE49-F238E27FC236}">
                  <a16:creationId xmlns:a16="http://schemas.microsoft.com/office/drawing/2014/main" id="{2DAF6755-636B-4C1C-BF6A-2FEA4BD8EB7E}"/>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sp>
        <p:nvSpPr>
          <p:cNvPr id="147" name="AutoShape 128">
            <a:extLst>
              <a:ext uri="{FF2B5EF4-FFF2-40B4-BE49-F238E27FC236}">
                <a16:creationId xmlns:a16="http://schemas.microsoft.com/office/drawing/2014/main" id="{BD1FB098-4B01-4ACD-8311-E35FB91DDEAD}"/>
              </a:ext>
            </a:extLst>
          </p:cNvPr>
          <p:cNvSpPr>
            <a:spLocks/>
          </p:cNvSpPr>
          <p:nvPr/>
        </p:nvSpPr>
        <p:spPr bwMode="auto">
          <a:xfrm>
            <a:off x="1754188" y="2144713"/>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48" name="AutoShape 129">
            <a:extLst>
              <a:ext uri="{FF2B5EF4-FFF2-40B4-BE49-F238E27FC236}">
                <a16:creationId xmlns:a16="http://schemas.microsoft.com/office/drawing/2014/main" id="{EE7901D3-A92E-445B-A705-1383979299B8}"/>
              </a:ext>
            </a:extLst>
          </p:cNvPr>
          <p:cNvSpPr>
            <a:spLocks/>
          </p:cNvSpPr>
          <p:nvPr/>
        </p:nvSpPr>
        <p:spPr bwMode="auto">
          <a:xfrm>
            <a:off x="1979613" y="2189163"/>
            <a:ext cx="88900" cy="90487"/>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49" name="AutoShape 130">
            <a:extLst>
              <a:ext uri="{FF2B5EF4-FFF2-40B4-BE49-F238E27FC236}">
                <a16:creationId xmlns:a16="http://schemas.microsoft.com/office/drawing/2014/main" id="{D7FC87A2-C6B7-409E-932E-C36D0F3795BE}"/>
              </a:ext>
            </a:extLst>
          </p:cNvPr>
          <p:cNvSpPr>
            <a:spLocks/>
          </p:cNvSpPr>
          <p:nvPr/>
        </p:nvSpPr>
        <p:spPr bwMode="auto">
          <a:xfrm>
            <a:off x="1035050" y="2144713"/>
            <a:ext cx="360363" cy="35877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50" name="AutoShape 131">
            <a:extLst>
              <a:ext uri="{FF2B5EF4-FFF2-40B4-BE49-F238E27FC236}">
                <a16:creationId xmlns:a16="http://schemas.microsoft.com/office/drawing/2014/main" id="{9383D08B-7C81-4628-BDBB-23EC21D43826}"/>
              </a:ext>
            </a:extLst>
          </p:cNvPr>
          <p:cNvSpPr>
            <a:spLocks/>
          </p:cNvSpPr>
          <p:nvPr/>
        </p:nvSpPr>
        <p:spPr bwMode="auto">
          <a:xfrm>
            <a:off x="339725" y="2144713"/>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51" name="AutoShape 132">
            <a:extLst>
              <a:ext uri="{FF2B5EF4-FFF2-40B4-BE49-F238E27FC236}">
                <a16:creationId xmlns:a16="http://schemas.microsoft.com/office/drawing/2014/main" id="{E17E4C76-7E4F-432B-B0C0-CBD31F863CAF}"/>
              </a:ext>
            </a:extLst>
          </p:cNvPr>
          <p:cNvSpPr>
            <a:spLocks/>
          </p:cNvSpPr>
          <p:nvPr/>
        </p:nvSpPr>
        <p:spPr bwMode="auto">
          <a:xfrm>
            <a:off x="406400" y="2290763"/>
            <a:ext cx="46038"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52" name="AutoShape 133">
            <a:extLst>
              <a:ext uri="{FF2B5EF4-FFF2-40B4-BE49-F238E27FC236}">
                <a16:creationId xmlns:a16="http://schemas.microsoft.com/office/drawing/2014/main" id="{D74F234C-4DE6-45CE-86AC-0B7A1E5BBDA9}"/>
              </a:ext>
            </a:extLst>
          </p:cNvPr>
          <p:cNvSpPr>
            <a:spLocks/>
          </p:cNvSpPr>
          <p:nvPr/>
        </p:nvSpPr>
        <p:spPr bwMode="auto">
          <a:xfrm>
            <a:off x="474663" y="2290763"/>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53" name="AutoShape 134">
            <a:extLst>
              <a:ext uri="{FF2B5EF4-FFF2-40B4-BE49-F238E27FC236}">
                <a16:creationId xmlns:a16="http://schemas.microsoft.com/office/drawing/2014/main" id="{04E19E85-9A99-4958-9D6D-D8DE0C061CD0}"/>
              </a:ext>
            </a:extLst>
          </p:cNvPr>
          <p:cNvSpPr>
            <a:spLocks/>
          </p:cNvSpPr>
          <p:nvPr/>
        </p:nvSpPr>
        <p:spPr bwMode="auto">
          <a:xfrm>
            <a:off x="541338" y="2290763"/>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54" name="AutoShape 135">
            <a:extLst>
              <a:ext uri="{FF2B5EF4-FFF2-40B4-BE49-F238E27FC236}">
                <a16:creationId xmlns:a16="http://schemas.microsoft.com/office/drawing/2014/main" id="{C12FBCAF-94A8-4787-AD5D-BDC7FB67F055}"/>
              </a:ext>
            </a:extLst>
          </p:cNvPr>
          <p:cNvSpPr>
            <a:spLocks/>
          </p:cNvSpPr>
          <p:nvPr/>
        </p:nvSpPr>
        <p:spPr bwMode="auto">
          <a:xfrm>
            <a:off x="3910013" y="1482725"/>
            <a:ext cx="358775" cy="2460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55" name="AutoShape 136">
            <a:extLst>
              <a:ext uri="{FF2B5EF4-FFF2-40B4-BE49-F238E27FC236}">
                <a16:creationId xmlns:a16="http://schemas.microsoft.com/office/drawing/2014/main" id="{F019AF51-B6AD-4BF2-9962-570D8C0F2304}"/>
              </a:ext>
            </a:extLst>
          </p:cNvPr>
          <p:cNvSpPr>
            <a:spLocks/>
          </p:cNvSpPr>
          <p:nvPr/>
        </p:nvSpPr>
        <p:spPr bwMode="auto">
          <a:xfrm>
            <a:off x="3382963" y="1471613"/>
            <a:ext cx="117475" cy="117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56" name="AutoShape 137">
            <a:extLst>
              <a:ext uri="{FF2B5EF4-FFF2-40B4-BE49-F238E27FC236}">
                <a16:creationId xmlns:a16="http://schemas.microsoft.com/office/drawing/2014/main" id="{634CFCAA-F3A4-4332-B3AF-C8E27E7D4DCA}"/>
              </a:ext>
            </a:extLst>
          </p:cNvPr>
          <p:cNvSpPr>
            <a:spLocks/>
          </p:cNvSpPr>
          <p:nvPr/>
        </p:nvSpPr>
        <p:spPr bwMode="auto">
          <a:xfrm>
            <a:off x="3190875" y="1425575"/>
            <a:ext cx="360363" cy="360363"/>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57" name="AutoShape 138">
            <a:extLst>
              <a:ext uri="{FF2B5EF4-FFF2-40B4-BE49-F238E27FC236}">
                <a16:creationId xmlns:a16="http://schemas.microsoft.com/office/drawing/2014/main" id="{5249249F-6686-4599-9ADF-76DB4D7366DF}"/>
              </a:ext>
            </a:extLst>
          </p:cNvPr>
          <p:cNvSpPr>
            <a:spLocks/>
          </p:cNvSpPr>
          <p:nvPr/>
        </p:nvSpPr>
        <p:spPr bwMode="auto">
          <a:xfrm>
            <a:off x="3382963" y="1425575"/>
            <a:ext cx="168275"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58" name="AutoShape 139">
            <a:extLst>
              <a:ext uri="{FF2B5EF4-FFF2-40B4-BE49-F238E27FC236}">
                <a16:creationId xmlns:a16="http://schemas.microsoft.com/office/drawing/2014/main" id="{F6163B14-4ABA-44A4-B2AA-9986ABC871BF}"/>
              </a:ext>
            </a:extLst>
          </p:cNvPr>
          <p:cNvSpPr>
            <a:spLocks/>
          </p:cNvSpPr>
          <p:nvPr/>
        </p:nvSpPr>
        <p:spPr bwMode="auto">
          <a:xfrm>
            <a:off x="2473325" y="1425575"/>
            <a:ext cx="358775" cy="349250"/>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59" name="AutoShape 140">
            <a:extLst>
              <a:ext uri="{FF2B5EF4-FFF2-40B4-BE49-F238E27FC236}">
                <a16:creationId xmlns:a16="http://schemas.microsoft.com/office/drawing/2014/main" id="{C25B82BF-A139-4271-8018-B5CF45AFCEBA}"/>
              </a:ext>
            </a:extLst>
          </p:cNvPr>
          <p:cNvSpPr>
            <a:spLocks/>
          </p:cNvSpPr>
          <p:nvPr/>
        </p:nvSpPr>
        <p:spPr bwMode="auto">
          <a:xfrm>
            <a:off x="1798638" y="1516063"/>
            <a:ext cx="225425" cy="182562"/>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60" name="AutoShape 141">
            <a:extLst>
              <a:ext uri="{FF2B5EF4-FFF2-40B4-BE49-F238E27FC236}">
                <a16:creationId xmlns:a16="http://schemas.microsoft.com/office/drawing/2014/main" id="{C36EF4CB-B6A3-49F6-981E-6DF996E95DF6}"/>
              </a:ext>
            </a:extLst>
          </p:cNvPr>
          <p:cNvSpPr>
            <a:spLocks/>
          </p:cNvSpPr>
          <p:nvPr/>
        </p:nvSpPr>
        <p:spPr bwMode="auto">
          <a:xfrm>
            <a:off x="1754188" y="1471613"/>
            <a:ext cx="358775" cy="279400"/>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61" name="AutoShape 142">
            <a:extLst>
              <a:ext uri="{FF2B5EF4-FFF2-40B4-BE49-F238E27FC236}">
                <a16:creationId xmlns:a16="http://schemas.microsoft.com/office/drawing/2014/main" id="{894D2275-C311-46B8-912A-9B12D5A271B6}"/>
              </a:ext>
            </a:extLst>
          </p:cNvPr>
          <p:cNvSpPr>
            <a:spLocks/>
          </p:cNvSpPr>
          <p:nvPr/>
        </p:nvSpPr>
        <p:spPr bwMode="auto">
          <a:xfrm>
            <a:off x="2035175" y="1527175"/>
            <a:ext cx="33338"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62" name="AutoShape 143">
            <a:extLst>
              <a:ext uri="{FF2B5EF4-FFF2-40B4-BE49-F238E27FC236}">
                <a16:creationId xmlns:a16="http://schemas.microsoft.com/office/drawing/2014/main" id="{0F2DD2F4-53DD-4C65-8D41-66C77BE2983E}"/>
              </a:ext>
            </a:extLst>
          </p:cNvPr>
          <p:cNvSpPr>
            <a:spLocks/>
          </p:cNvSpPr>
          <p:nvPr/>
        </p:nvSpPr>
        <p:spPr bwMode="auto">
          <a:xfrm>
            <a:off x="2024063" y="16732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63" name="AutoShape 144">
            <a:extLst>
              <a:ext uri="{FF2B5EF4-FFF2-40B4-BE49-F238E27FC236}">
                <a16:creationId xmlns:a16="http://schemas.microsoft.com/office/drawing/2014/main" id="{3B83C4C7-7605-439F-ADBE-F4CB098F0424}"/>
              </a:ext>
            </a:extLst>
          </p:cNvPr>
          <p:cNvSpPr>
            <a:spLocks/>
          </p:cNvSpPr>
          <p:nvPr/>
        </p:nvSpPr>
        <p:spPr bwMode="auto">
          <a:xfrm>
            <a:off x="2035175" y="1639888"/>
            <a:ext cx="44450"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64" name="AutoShape 145">
            <a:extLst>
              <a:ext uri="{FF2B5EF4-FFF2-40B4-BE49-F238E27FC236}">
                <a16:creationId xmlns:a16="http://schemas.microsoft.com/office/drawing/2014/main" id="{413B5903-A203-4231-95AF-A84583B4DD56}"/>
              </a:ext>
            </a:extLst>
          </p:cNvPr>
          <p:cNvSpPr>
            <a:spLocks/>
          </p:cNvSpPr>
          <p:nvPr/>
        </p:nvSpPr>
        <p:spPr bwMode="auto">
          <a:xfrm>
            <a:off x="2035175" y="1606550"/>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65" name="AutoShape 146">
            <a:extLst>
              <a:ext uri="{FF2B5EF4-FFF2-40B4-BE49-F238E27FC236}">
                <a16:creationId xmlns:a16="http://schemas.microsoft.com/office/drawing/2014/main" id="{87068019-FA93-4819-8E5C-218BFE356E2F}"/>
              </a:ext>
            </a:extLst>
          </p:cNvPr>
          <p:cNvSpPr>
            <a:spLocks/>
          </p:cNvSpPr>
          <p:nvPr/>
        </p:nvSpPr>
        <p:spPr bwMode="auto">
          <a:xfrm>
            <a:off x="1844675" y="1560513"/>
            <a:ext cx="66675" cy="47625"/>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nvGrpSpPr>
          <p:cNvPr id="166" name="组合 165">
            <a:extLst>
              <a:ext uri="{FF2B5EF4-FFF2-40B4-BE49-F238E27FC236}">
                <a16:creationId xmlns:a16="http://schemas.microsoft.com/office/drawing/2014/main" id="{E99FF9DD-1005-4CFD-BEE6-7221103AD9D0}"/>
              </a:ext>
            </a:extLst>
          </p:cNvPr>
          <p:cNvGrpSpPr/>
          <p:nvPr/>
        </p:nvGrpSpPr>
        <p:grpSpPr>
          <a:xfrm>
            <a:off x="1035050" y="1447800"/>
            <a:ext cx="360363" cy="315913"/>
            <a:chOff x="1035050" y="1447800"/>
            <a:chExt cx="360363" cy="315913"/>
          </a:xfrm>
          <a:solidFill>
            <a:schemeClr val="bg1"/>
          </a:solidFill>
        </p:grpSpPr>
        <p:sp>
          <p:nvSpPr>
            <p:cNvPr id="167" name="AutoShape 147">
              <a:extLst>
                <a:ext uri="{FF2B5EF4-FFF2-40B4-BE49-F238E27FC236}">
                  <a16:creationId xmlns:a16="http://schemas.microsoft.com/office/drawing/2014/main" id="{52511A87-15BB-41E5-B0FC-26D61ACC62B9}"/>
                </a:ext>
              </a:extLst>
            </p:cNvPr>
            <p:cNvSpPr>
              <a:spLocks/>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68" name="AutoShape 148">
              <a:extLst>
                <a:ext uri="{FF2B5EF4-FFF2-40B4-BE49-F238E27FC236}">
                  <a16:creationId xmlns:a16="http://schemas.microsoft.com/office/drawing/2014/main" id="{6470D2C8-37D4-4DC2-8965-0B3EE163B17D}"/>
                </a:ext>
              </a:extLst>
            </p:cNvPr>
            <p:cNvSpPr>
              <a:spLocks/>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sp>
        <p:nvSpPr>
          <p:cNvPr id="169" name="AutoShape 149">
            <a:extLst>
              <a:ext uri="{FF2B5EF4-FFF2-40B4-BE49-F238E27FC236}">
                <a16:creationId xmlns:a16="http://schemas.microsoft.com/office/drawing/2014/main" id="{A771577A-583E-4875-8FD0-D99C616732EE}"/>
              </a:ext>
            </a:extLst>
          </p:cNvPr>
          <p:cNvSpPr>
            <a:spLocks/>
          </p:cNvSpPr>
          <p:nvPr/>
        </p:nvSpPr>
        <p:spPr bwMode="auto">
          <a:xfrm>
            <a:off x="317500" y="1471613"/>
            <a:ext cx="358775"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Tree>
    <p:extLst>
      <p:ext uri="{BB962C8B-B14F-4D97-AF65-F5344CB8AC3E}">
        <p14:creationId xmlns:p14="http://schemas.microsoft.com/office/powerpoint/2010/main" val="14237149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图片 169">
            <a:extLst>
              <a:ext uri="{FF2B5EF4-FFF2-40B4-BE49-F238E27FC236}">
                <a16:creationId xmlns:a16="http://schemas.microsoft.com/office/drawing/2014/main" id="{18B9A830-FF57-4863-AEF9-548B9E6B12B2}"/>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r="337" b="13595"/>
          <a:stretch/>
        </p:blipFill>
        <p:spPr>
          <a:xfrm>
            <a:off x="1103690" y="849513"/>
            <a:ext cx="6936619" cy="3384062"/>
          </a:xfrm>
          <a:prstGeom prst="rect">
            <a:avLst/>
          </a:prstGeom>
        </p:spPr>
      </p:pic>
      <p:grpSp>
        <p:nvGrpSpPr>
          <p:cNvPr id="171" name="组合 170">
            <a:extLst>
              <a:ext uri="{FF2B5EF4-FFF2-40B4-BE49-F238E27FC236}">
                <a16:creationId xmlns:a16="http://schemas.microsoft.com/office/drawing/2014/main" id="{D071126B-2082-402A-B6CC-D64B2476A718}"/>
              </a:ext>
            </a:extLst>
          </p:cNvPr>
          <p:cNvGrpSpPr/>
          <p:nvPr/>
        </p:nvGrpSpPr>
        <p:grpSpPr>
          <a:xfrm>
            <a:off x="3111928" y="3946867"/>
            <a:ext cx="3014134" cy="422552"/>
            <a:chOff x="3230880" y="4157525"/>
            <a:chExt cx="3014134" cy="422552"/>
          </a:xfrm>
        </p:grpSpPr>
        <p:sp>
          <p:nvSpPr>
            <p:cNvPr id="172" name="圆角矩形 433">
              <a:extLst>
                <a:ext uri="{FF2B5EF4-FFF2-40B4-BE49-F238E27FC236}">
                  <a16:creationId xmlns:a16="http://schemas.microsoft.com/office/drawing/2014/main" id="{25E223CE-0EA3-4B86-887A-D86725146002}"/>
                </a:ext>
              </a:extLst>
            </p:cNvPr>
            <p:cNvSpPr/>
            <p:nvPr/>
          </p:nvSpPr>
          <p:spPr>
            <a:xfrm>
              <a:off x="3230880" y="4157525"/>
              <a:ext cx="3014134" cy="422552"/>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a:cs typeface="+mn-cs"/>
              </a:endParaRPr>
            </a:p>
          </p:txBody>
        </p:sp>
        <p:grpSp>
          <p:nvGrpSpPr>
            <p:cNvPr id="173" name="Group 231">
              <a:extLst>
                <a:ext uri="{FF2B5EF4-FFF2-40B4-BE49-F238E27FC236}">
                  <a16:creationId xmlns:a16="http://schemas.microsoft.com/office/drawing/2014/main" id="{AFE595CC-FDE8-4CB5-B38D-435ADB3C7B3F}"/>
                </a:ext>
              </a:extLst>
            </p:cNvPr>
            <p:cNvGrpSpPr/>
            <p:nvPr/>
          </p:nvGrpSpPr>
          <p:grpSpPr>
            <a:xfrm>
              <a:off x="5703159" y="4192490"/>
              <a:ext cx="314678" cy="352678"/>
              <a:chOff x="4608513" y="6291263"/>
              <a:chExt cx="420688" cy="471488"/>
            </a:xfrm>
            <a:solidFill>
              <a:sysClr val="window" lastClr="FFFFFF"/>
            </a:solidFill>
          </p:grpSpPr>
          <p:sp>
            <p:nvSpPr>
              <p:cNvPr id="175" name="Freeform 218">
                <a:extLst>
                  <a:ext uri="{FF2B5EF4-FFF2-40B4-BE49-F238E27FC236}">
                    <a16:creationId xmlns:a16="http://schemas.microsoft.com/office/drawing/2014/main" id="{215B046E-8A0D-4846-BA89-BB409197A608}"/>
                  </a:ext>
                </a:extLst>
              </p:cNvPr>
              <p:cNvSpPr>
                <a:spLocks/>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solidFill>
                  <a:schemeClr val="bg1"/>
                </a:solidFill>
              </a:ln>
              <a:extLst>
                <a:ext uri="{91240B29-F687-4f45-9708-019B960494DF}"/>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微软雅黑"/>
                  <a:ea typeface="Microsoft YaHei UI"/>
                  <a:cs typeface="+mn-cs"/>
                </a:endParaRPr>
              </a:p>
            </p:txBody>
          </p:sp>
          <p:sp>
            <p:nvSpPr>
              <p:cNvPr id="176" name="Freeform 219">
                <a:extLst>
                  <a:ext uri="{FF2B5EF4-FFF2-40B4-BE49-F238E27FC236}">
                    <a16:creationId xmlns:a16="http://schemas.microsoft.com/office/drawing/2014/main" id="{88198E72-6420-4B1F-ABE5-1F5C01CB04E7}"/>
                  </a:ext>
                </a:extLst>
              </p:cNvPr>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solidFill>
                  <a:schemeClr val="bg1"/>
                </a:solidFill>
              </a:ln>
              <a:extLst>
                <a:ext uri="{91240B29-F687-4f45-9708-019B960494DF}"/>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微软雅黑"/>
                  <a:ea typeface="Microsoft YaHei UI"/>
                  <a:cs typeface="+mn-cs"/>
                </a:endParaRPr>
              </a:p>
            </p:txBody>
          </p:sp>
          <p:sp>
            <p:nvSpPr>
              <p:cNvPr id="177" name="Freeform 220">
                <a:extLst>
                  <a:ext uri="{FF2B5EF4-FFF2-40B4-BE49-F238E27FC236}">
                    <a16:creationId xmlns:a16="http://schemas.microsoft.com/office/drawing/2014/main" id="{EC9D5F31-67E6-472C-97F9-C031D6438C30}"/>
                  </a:ext>
                </a:extLst>
              </p:cNvPr>
              <p:cNvSpPr>
                <a:spLocks/>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solidFill>
                  <a:schemeClr val="bg1"/>
                </a:solidFill>
              </a:ln>
              <a:extLst>
                <a:ext uri="{91240B29-F687-4f45-9708-019B960494DF}"/>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微软雅黑"/>
                  <a:ea typeface="Microsoft YaHei UI"/>
                  <a:cs typeface="+mn-cs"/>
                </a:endParaRPr>
              </a:p>
            </p:txBody>
          </p:sp>
        </p:grpSp>
        <p:sp>
          <p:nvSpPr>
            <p:cNvPr id="174" name="文本框 8">
              <a:extLst>
                <a:ext uri="{FF2B5EF4-FFF2-40B4-BE49-F238E27FC236}">
                  <a16:creationId xmlns:a16="http://schemas.microsoft.com/office/drawing/2014/main" id="{BED444A1-55C5-4244-B1F9-F3F58F2A288F}"/>
                </a:ext>
              </a:extLst>
            </p:cNvPr>
            <p:cNvSpPr txBox="1">
              <a:spLocks noChangeArrowheads="1"/>
            </p:cNvSpPr>
            <p:nvPr/>
          </p:nvSpPr>
          <p:spPr bwMode="auto">
            <a:xfrm>
              <a:off x="4013328" y="4168414"/>
              <a:ext cx="1210588"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a:cs typeface="+mn-cs"/>
                </a:rPr>
                <a:t>熊猫达人</a:t>
              </a:r>
            </a:p>
          </p:txBody>
        </p:sp>
      </p:grpSp>
    </p:spTree>
    <p:extLst>
      <p:ext uri="{BB962C8B-B14F-4D97-AF65-F5344CB8AC3E}">
        <p14:creationId xmlns:p14="http://schemas.microsoft.com/office/powerpoint/2010/main" val="24795719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文本框 192">
            <a:extLst>
              <a:ext uri="{FF2B5EF4-FFF2-40B4-BE49-F238E27FC236}">
                <a16:creationId xmlns:a16="http://schemas.microsoft.com/office/drawing/2014/main" id="{E11A55CD-B048-42E2-BE70-9BA5C2BB20A6}"/>
              </a:ext>
            </a:extLst>
          </p:cNvPr>
          <p:cNvSpPr txBox="1">
            <a:spLocks noChangeArrowheads="1"/>
          </p:cNvSpPr>
          <p:nvPr/>
        </p:nvSpPr>
        <p:spPr bwMode="auto">
          <a:xfrm>
            <a:off x="3565046" y="244362"/>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设计说明</a:t>
            </a:r>
          </a:p>
        </p:txBody>
      </p:sp>
      <p:sp>
        <p:nvSpPr>
          <p:cNvPr id="16" name="文本框 15">
            <a:extLst>
              <a:ext uri="{FF2B5EF4-FFF2-40B4-BE49-F238E27FC236}">
                <a16:creationId xmlns:a16="http://schemas.microsoft.com/office/drawing/2014/main" id="{CAE94A13-8C94-4428-9235-8EE87E604A96}"/>
              </a:ext>
            </a:extLst>
          </p:cNvPr>
          <p:cNvSpPr txBox="1">
            <a:spLocks noChangeArrowheads="1"/>
          </p:cNvSpPr>
          <p:nvPr/>
        </p:nvSpPr>
        <p:spPr bwMode="auto">
          <a:xfrm>
            <a:off x="2982697" y="681766"/>
            <a:ext cx="31786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dist"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1" i="0" u="none" strike="noStrike" kern="1200" cap="none" spc="0" normalizeH="0" baseline="0" noProof="0">
                <a:ln>
                  <a:noFill/>
                </a:ln>
                <a:solidFill>
                  <a:prstClr val="white">
                    <a:alpha val="21000"/>
                  </a:prstClr>
                </a:solidFill>
                <a:effectLst/>
                <a:uLnTx/>
                <a:uFillTx/>
                <a:latin typeface="+mj-lt"/>
                <a:ea typeface="微软雅黑" panose="020B0503020204020204" pitchFamily="34" charset="-122"/>
                <a:cs typeface="+mn-cs"/>
              </a:rPr>
              <a:t>INSTRUCTIONS</a:t>
            </a:r>
            <a:endParaRPr kumimoji="0" lang="zh-CN" altLang="en-US" sz="1400" b="1" i="0" u="none" strike="noStrike" kern="1200" cap="none" spc="0" normalizeH="0" baseline="0" noProof="0">
              <a:ln>
                <a:noFill/>
              </a:ln>
              <a:solidFill>
                <a:prstClr val="white">
                  <a:alpha val="21000"/>
                </a:prstClr>
              </a:solidFill>
              <a:effectLst/>
              <a:uLnTx/>
              <a:uFillTx/>
              <a:latin typeface="+mj-lt"/>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CA76B93A-236B-40A2-8CEC-894702DD9317}"/>
              </a:ext>
            </a:extLst>
          </p:cNvPr>
          <p:cNvSpPr txBox="1"/>
          <p:nvPr/>
        </p:nvSpPr>
        <p:spPr>
          <a:xfrm>
            <a:off x="624468" y="1183140"/>
            <a:ext cx="7437863" cy="2407839"/>
          </a:xfrm>
          <a:prstGeom prst="rect">
            <a:avLst/>
          </a:prstGeom>
          <a:noFill/>
        </p:spPr>
        <p:txBody>
          <a:bodyPr wrap="square">
            <a:spAutoFit/>
          </a:bodyPr>
          <a:lstStyle/>
          <a:p>
            <a:pPr>
              <a:lnSpc>
                <a:spcPct val="150000"/>
              </a:lnSpc>
            </a:pPr>
            <a:r>
              <a:rPr lang="en-US" altLang="zh-CN" b="1">
                <a:solidFill>
                  <a:schemeClr val="bg1"/>
                </a:solidFill>
              </a:rPr>
              <a:t>【</a:t>
            </a:r>
            <a:r>
              <a:rPr lang="zh-CN" altLang="en-US" b="1">
                <a:solidFill>
                  <a:schemeClr val="bg1"/>
                </a:solidFill>
              </a:rPr>
              <a:t>设计风格</a:t>
            </a:r>
            <a:r>
              <a:rPr lang="en-US" altLang="zh-CN" b="1">
                <a:solidFill>
                  <a:schemeClr val="bg1"/>
                </a:solidFill>
              </a:rPr>
              <a:t>】</a:t>
            </a:r>
          </a:p>
          <a:p>
            <a:pPr>
              <a:lnSpc>
                <a:spcPct val="200000"/>
              </a:lnSpc>
            </a:pPr>
            <a:r>
              <a:rPr lang="zh-CN" altLang="en-US" sz="1600">
                <a:solidFill>
                  <a:schemeClr val="bg1"/>
                </a:solidFill>
              </a:rPr>
              <a:t>使用当下流行「玻璃拟物化」来设计</a:t>
            </a:r>
            <a:r>
              <a:rPr lang="en-US" altLang="zh-CN" sz="1600">
                <a:solidFill>
                  <a:schemeClr val="bg1"/>
                </a:solidFill>
              </a:rPr>
              <a:t>PPT</a:t>
            </a:r>
            <a:r>
              <a:rPr lang="zh-CN" altLang="en-US" sz="1600">
                <a:solidFill>
                  <a:schemeClr val="bg1"/>
                </a:solidFill>
              </a:rPr>
              <a:t>整个界面，由于毛玻璃的通透性，呈现出一种独特的「虚实结合」的美感，同时并加入</a:t>
            </a:r>
            <a:r>
              <a:rPr lang="en-US" altLang="zh-CN" sz="1600" b="0" i="0">
                <a:solidFill>
                  <a:schemeClr val="bg1"/>
                </a:solidFill>
                <a:effectLst/>
                <a:latin typeface="Arial" panose="020B0604020202020204" pitchFamily="34" charset="0"/>
              </a:rPr>
              <a:t>3D</a:t>
            </a:r>
            <a:r>
              <a:rPr lang="zh-CN" altLang="en-US" sz="1600" b="0" i="0">
                <a:solidFill>
                  <a:schemeClr val="bg1"/>
                </a:solidFill>
                <a:effectLst/>
                <a:latin typeface="Arial" panose="020B0604020202020204" pitchFamily="34" charset="0"/>
              </a:rPr>
              <a:t>插画，更增添整体趣味性</a:t>
            </a:r>
            <a:r>
              <a:rPr lang="zh-CN" altLang="en-US" sz="1600">
                <a:solidFill>
                  <a:schemeClr val="bg1"/>
                </a:solidFill>
                <a:latin typeface="Arial" panose="020B0604020202020204" pitchFamily="34" charset="0"/>
              </a:rPr>
              <a:t>。</a:t>
            </a:r>
            <a:r>
              <a:rPr lang="zh-CN" altLang="en-US" sz="1600">
                <a:solidFill>
                  <a:schemeClr val="bg1"/>
                </a:solidFill>
              </a:rPr>
              <a:t>整体清新时尚， 图文并茂，时尚简约，框架完整，并通过一系列图文搭配、流程图让您的内容一目了然</a:t>
            </a:r>
            <a:endParaRPr lang="zh-CN" altLang="en-US" sz="1400">
              <a:solidFill>
                <a:schemeClr val="bg1"/>
              </a:solidFill>
            </a:endParaRPr>
          </a:p>
        </p:txBody>
      </p:sp>
    </p:spTree>
    <p:extLst>
      <p:ext uri="{BB962C8B-B14F-4D97-AF65-F5344CB8AC3E}">
        <p14:creationId xmlns:p14="http://schemas.microsoft.com/office/powerpoint/2010/main" val="2786623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椭圆 178">
            <a:extLst>
              <a:ext uri="{FF2B5EF4-FFF2-40B4-BE49-F238E27FC236}">
                <a16:creationId xmlns:a16="http://schemas.microsoft.com/office/drawing/2014/main" id="{10688B5D-863A-4B8B-BB55-65BF34F3B143}"/>
              </a:ext>
            </a:extLst>
          </p:cNvPr>
          <p:cNvSpPr/>
          <p:nvPr/>
        </p:nvSpPr>
        <p:spPr>
          <a:xfrm>
            <a:off x="479800" y="1730971"/>
            <a:ext cx="1403928" cy="1403928"/>
          </a:xfrm>
          <a:prstGeom prst="ellipse">
            <a:avLst/>
          </a:prstGeom>
          <a:no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latin typeface="Calibri"/>
              <a:ea typeface="微软雅黑"/>
              <a:cs typeface="+mn-cs"/>
            </a:endParaRPr>
          </a:p>
        </p:txBody>
      </p:sp>
      <p:sp>
        <p:nvSpPr>
          <p:cNvPr id="181" name="椭圆 180">
            <a:extLst>
              <a:ext uri="{FF2B5EF4-FFF2-40B4-BE49-F238E27FC236}">
                <a16:creationId xmlns:a16="http://schemas.microsoft.com/office/drawing/2014/main" id="{D690A742-AE9B-4440-AF87-6D3992E2D32B}"/>
              </a:ext>
            </a:extLst>
          </p:cNvPr>
          <p:cNvSpPr/>
          <p:nvPr/>
        </p:nvSpPr>
        <p:spPr>
          <a:xfrm>
            <a:off x="7525629" y="1746991"/>
            <a:ext cx="1403928" cy="1403928"/>
          </a:xfrm>
          <a:prstGeom prst="ellipse">
            <a:avLst/>
          </a:prstGeom>
          <a:no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latin typeface="Calibri"/>
              <a:ea typeface="微软雅黑"/>
              <a:cs typeface="+mn-cs"/>
            </a:endParaRPr>
          </a:p>
        </p:txBody>
      </p:sp>
      <p:sp>
        <p:nvSpPr>
          <p:cNvPr id="183" name="文本框 8">
            <a:extLst>
              <a:ext uri="{FF2B5EF4-FFF2-40B4-BE49-F238E27FC236}">
                <a16:creationId xmlns:a16="http://schemas.microsoft.com/office/drawing/2014/main" id="{967CFD8D-A5B5-4640-8B9E-6818A653AC4C}"/>
              </a:ext>
            </a:extLst>
          </p:cNvPr>
          <p:cNvSpPr txBox="1">
            <a:spLocks noChangeArrowheads="1"/>
          </p:cNvSpPr>
          <p:nvPr/>
        </p:nvSpPr>
        <p:spPr bwMode="auto">
          <a:xfrm>
            <a:off x="569409" y="3634132"/>
            <a:ext cx="118974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设计尺寸：</a:t>
            </a:r>
            <a:r>
              <a:rPr kumimoji="0" lang="en-US" altLang="zh-CN"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16:9</a:t>
            </a:r>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5" name="文本框 13">
            <a:extLst>
              <a:ext uri="{FF2B5EF4-FFF2-40B4-BE49-F238E27FC236}">
                <a16:creationId xmlns:a16="http://schemas.microsoft.com/office/drawing/2014/main" id="{FABCE5FB-1BB2-4BBF-97C3-4A0EFC5B6961}"/>
              </a:ext>
            </a:extLst>
          </p:cNvPr>
          <p:cNvSpPr txBox="1">
            <a:spLocks noChangeArrowheads="1"/>
          </p:cNvSpPr>
          <p:nvPr/>
        </p:nvSpPr>
        <p:spPr bwMode="auto">
          <a:xfrm>
            <a:off x="3017838" y="3633969"/>
            <a:ext cx="749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易于编辑</a:t>
            </a:r>
          </a:p>
        </p:txBody>
      </p:sp>
      <p:sp>
        <p:nvSpPr>
          <p:cNvPr id="187" name="文本框 17">
            <a:extLst>
              <a:ext uri="{FF2B5EF4-FFF2-40B4-BE49-F238E27FC236}">
                <a16:creationId xmlns:a16="http://schemas.microsoft.com/office/drawing/2014/main" id="{8E24317F-62BF-479F-B64D-2795081B3553}"/>
              </a:ext>
            </a:extLst>
          </p:cNvPr>
          <p:cNvSpPr txBox="1">
            <a:spLocks noChangeArrowheads="1"/>
          </p:cNvSpPr>
          <p:nvPr/>
        </p:nvSpPr>
        <p:spPr bwMode="auto">
          <a:xfrm>
            <a:off x="4720123" y="3561393"/>
            <a:ext cx="218040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中文：微软雅黑和微软雅黑</a:t>
            </a:r>
            <a:r>
              <a:rPr kumimoji="0" lang="en-US" altLang="zh-CN"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light</a:t>
            </a:r>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9" name="文本框 188">
            <a:extLst>
              <a:ext uri="{FF2B5EF4-FFF2-40B4-BE49-F238E27FC236}">
                <a16:creationId xmlns:a16="http://schemas.microsoft.com/office/drawing/2014/main" id="{18498280-63BC-48F4-87C0-D4CDBD3E93BE}"/>
              </a:ext>
            </a:extLst>
          </p:cNvPr>
          <p:cNvSpPr txBox="1">
            <a:spLocks noChangeArrowheads="1"/>
          </p:cNvSpPr>
          <p:nvPr/>
        </p:nvSpPr>
        <p:spPr bwMode="auto">
          <a:xfrm>
            <a:off x="7733529" y="3633969"/>
            <a:ext cx="10318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熊猫达人作品</a:t>
            </a:r>
          </a:p>
        </p:txBody>
      </p:sp>
      <p:sp>
        <p:nvSpPr>
          <p:cNvPr id="191" name="文本框 17">
            <a:extLst>
              <a:ext uri="{FF2B5EF4-FFF2-40B4-BE49-F238E27FC236}">
                <a16:creationId xmlns:a16="http://schemas.microsoft.com/office/drawing/2014/main" id="{3EE6CDB5-C0F6-4EB3-8B09-FBEB047018FB}"/>
              </a:ext>
            </a:extLst>
          </p:cNvPr>
          <p:cNvSpPr txBox="1">
            <a:spLocks noChangeArrowheads="1"/>
          </p:cNvSpPr>
          <p:nvPr/>
        </p:nvSpPr>
        <p:spPr bwMode="auto">
          <a:xfrm>
            <a:off x="4720123" y="3834443"/>
            <a:ext cx="3403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英文：</a:t>
            </a:r>
            <a:r>
              <a:rPr kumimoji="0" lang="en-US" altLang="zh-CN"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Century Gothic (</a:t>
            </a:r>
            <a:r>
              <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标题</a:t>
            </a:r>
            <a:r>
              <a:rPr kumimoji="0" lang="en-US" altLang="zh-CN"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和</a:t>
            </a:r>
            <a:r>
              <a:rPr kumimoji="0" lang="en-US" altLang="zh-CN"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Calibri Light (</a:t>
            </a:r>
            <a:r>
              <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正文</a:t>
            </a:r>
            <a:r>
              <a:rPr kumimoji="0" lang="en-US" altLang="zh-CN"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3" name="文本框 192">
            <a:extLst>
              <a:ext uri="{FF2B5EF4-FFF2-40B4-BE49-F238E27FC236}">
                <a16:creationId xmlns:a16="http://schemas.microsoft.com/office/drawing/2014/main" id="{E11A55CD-B048-42E2-BE70-9BA5C2BB20A6}"/>
              </a:ext>
            </a:extLst>
          </p:cNvPr>
          <p:cNvSpPr txBox="1">
            <a:spLocks noChangeArrowheads="1"/>
          </p:cNvSpPr>
          <p:nvPr/>
        </p:nvSpPr>
        <p:spPr bwMode="auto">
          <a:xfrm>
            <a:off x="3565046" y="244362"/>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使用说明</a:t>
            </a:r>
          </a:p>
        </p:txBody>
      </p:sp>
      <p:sp>
        <p:nvSpPr>
          <p:cNvPr id="195" name="Freeform 5">
            <a:extLst>
              <a:ext uri="{FF2B5EF4-FFF2-40B4-BE49-F238E27FC236}">
                <a16:creationId xmlns:a16="http://schemas.microsoft.com/office/drawing/2014/main" id="{924250E0-1BA3-447F-94A8-B8C3A58D9035}"/>
              </a:ext>
            </a:extLst>
          </p:cNvPr>
          <p:cNvSpPr>
            <a:spLocks noEditPoints="1"/>
          </p:cNvSpPr>
          <p:nvPr/>
        </p:nvSpPr>
        <p:spPr bwMode="auto">
          <a:xfrm>
            <a:off x="740150" y="1999549"/>
            <a:ext cx="873125" cy="868363"/>
          </a:xfrm>
          <a:custGeom>
            <a:avLst/>
            <a:gdLst>
              <a:gd name="T0" fmla="*/ 474 w 550"/>
              <a:gd name="T1" fmla="*/ 105 h 547"/>
              <a:gd name="T2" fmla="*/ 550 w 550"/>
              <a:gd name="T3" fmla="*/ 31 h 547"/>
              <a:gd name="T4" fmla="*/ 532 w 550"/>
              <a:gd name="T5" fmla="*/ 12 h 547"/>
              <a:gd name="T6" fmla="*/ 468 w 550"/>
              <a:gd name="T7" fmla="*/ 73 h 547"/>
              <a:gd name="T8" fmla="*/ 166 w 550"/>
              <a:gd name="T9" fmla="*/ 73 h 547"/>
              <a:gd name="T10" fmla="*/ 166 w 550"/>
              <a:gd name="T11" fmla="*/ 0 h 547"/>
              <a:gd name="T12" fmla="*/ 72 w 550"/>
              <a:gd name="T13" fmla="*/ 0 h 547"/>
              <a:gd name="T14" fmla="*/ 72 w 550"/>
              <a:gd name="T15" fmla="*/ 73 h 547"/>
              <a:gd name="T16" fmla="*/ 0 w 550"/>
              <a:gd name="T17" fmla="*/ 73 h 547"/>
              <a:gd name="T18" fmla="*/ 0 w 550"/>
              <a:gd name="T19" fmla="*/ 167 h 547"/>
              <a:gd name="T20" fmla="*/ 72 w 550"/>
              <a:gd name="T21" fmla="*/ 167 h 547"/>
              <a:gd name="T22" fmla="*/ 72 w 550"/>
              <a:gd name="T23" fmla="*/ 475 h 547"/>
              <a:gd name="T24" fmla="*/ 380 w 550"/>
              <a:gd name="T25" fmla="*/ 475 h 547"/>
              <a:gd name="T26" fmla="*/ 380 w 550"/>
              <a:gd name="T27" fmla="*/ 547 h 547"/>
              <a:gd name="T28" fmla="*/ 474 w 550"/>
              <a:gd name="T29" fmla="*/ 547 h 547"/>
              <a:gd name="T30" fmla="*/ 474 w 550"/>
              <a:gd name="T31" fmla="*/ 475 h 547"/>
              <a:gd name="T32" fmla="*/ 547 w 550"/>
              <a:gd name="T33" fmla="*/ 475 h 547"/>
              <a:gd name="T34" fmla="*/ 547 w 550"/>
              <a:gd name="T35" fmla="*/ 381 h 547"/>
              <a:gd name="T36" fmla="*/ 474 w 550"/>
              <a:gd name="T37" fmla="*/ 381 h 547"/>
              <a:gd name="T38" fmla="*/ 474 w 550"/>
              <a:gd name="T39" fmla="*/ 105 h 547"/>
              <a:gd name="T40" fmla="*/ 447 w 550"/>
              <a:gd name="T41" fmla="*/ 381 h 547"/>
              <a:gd name="T42" fmla="*/ 406 w 550"/>
              <a:gd name="T43" fmla="*/ 381 h 547"/>
              <a:gd name="T44" fmla="*/ 406 w 550"/>
              <a:gd name="T45" fmla="*/ 171 h 547"/>
              <a:gd name="T46" fmla="*/ 447 w 550"/>
              <a:gd name="T47" fmla="*/ 130 h 547"/>
              <a:gd name="T48" fmla="*/ 447 w 550"/>
              <a:gd name="T49" fmla="*/ 381 h 547"/>
              <a:gd name="T50" fmla="*/ 371 w 550"/>
              <a:gd name="T51" fmla="*/ 167 h 547"/>
              <a:gd name="T52" fmla="*/ 166 w 550"/>
              <a:gd name="T53" fmla="*/ 366 h 547"/>
              <a:gd name="T54" fmla="*/ 166 w 550"/>
              <a:gd name="T55" fmla="*/ 167 h 547"/>
              <a:gd name="T56" fmla="*/ 371 w 550"/>
              <a:gd name="T57" fmla="*/ 167 h 547"/>
              <a:gd name="T58" fmla="*/ 380 w 550"/>
              <a:gd name="T59" fmla="*/ 196 h 547"/>
              <a:gd name="T60" fmla="*/ 380 w 550"/>
              <a:gd name="T61" fmla="*/ 381 h 547"/>
              <a:gd name="T62" fmla="*/ 189 w 550"/>
              <a:gd name="T63" fmla="*/ 381 h 547"/>
              <a:gd name="T64" fmla="*/ 380 w 550"/>
              <a:gd name="T65" fmla="*/ 196 h 547"/>
              <a:gd name="T66" fmla="*/ 98 w 550"/>
              <a:gd name="T67" fmla="*/ 26 h 547"/>
              <a:gd name="T68" fmla="*/ 140 w 550"/>
              <a:gd name="T69" fmla="*/ 26 h 547"/>
              <a:gd name="T70" fmla="*/ 140 w 550"/>
              <a:gd name="T71" fmla="*/ 73 h 547"/>
              <a:gd name="T72" fmla="*/ 98 w 550"/>
              <a:gd name="T73" fmla="*/ 73 h 547"/>
              <a:gd name="T74" fmla="*/ 98 w 550"/>
              <a:gd name="T75" fmla="*/ 26 h 547"/>
              <a:gd name="T76" fmla="*/ 26 w 550"/>
              <a:gd name="T77" fmla="*/ 100 h 547"/>
              <a:gd name="T78" fmla="*/ 441 w 550"/>
              <a:gd name="T79" fmla="*/ 100 h 547"/>
              <a:gd name="T80" fmla="*/ 398 w 550"/>
              <a:gd name="T81" fmla="*/ 141 h 547"/>
              <a:gd name="T82" fmla="*/ 26 w 550"/>
              <a:gd name="T83" fmla="*/ 141 h 547"/>
              <a:gd name="T84" fmla="*/ 26 w 550"/>
              <a:gd name="T85" fmla="*/ 100 h 547"/>
              <a:gd name="T86" fmla="*/ 447 w 550"/>
              <a:gd name="T87" fmla="*/ 521 h 547"/>
              <a:gd name="T88" fmla="*/ 406 w 550"/>
              <a:gd name="T89" fmla="*/ 521 h 547"/>
              <a:gd name="T90" fmla="*/ 406 w 550"/>
              <a:gd name="T91" fmla="*/ 475 h 547"/>
              <a:gd name="T92" fmla="*/ 447 w 550"/>
              <a:gd name="T93" fmla="*/ 475 h 547"/>
              <a:gd name="T94" fmla="*/ 447 w 550"/>
              <a:gd name="T95" fmla="*/ 521 h 547"/>
              <a:gd name="T96" fmla="*/ 521 w 550"/>
              <a:gd name="T97" fmla="*/ 449 h 547"/>
              <a:gd name="T98" fmla="*/ 98 w 550"/>
              <a:gd name="T99" fmla="*/ 449 h 547"/>
              <a:gd name="T100" fmla="*/ 98 w 550"/>
              <a:gd name="T101" fmla="*/ 167 h 547"/>
              <a:gd name="T102" fmla="*/ 140 w 550"/>
              <a:gd name="T103" fmla="*/ 167 h 547"/>
              <a:gd name="T104" fmla="*/ 140 w 550"/>
              <a:gd name="T105" fmla="*/ 408 h 547"/>
              <a:gd name="T106" fmla="*/ 521 w 550"/>
              <a:gd name="T107" fmla="*/ 408 h 547"/>
              <a:gd name="T108" fmla="*/ 521 w 550"/>
              <a:gd name="T109" fmla="*/ 44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0" h="547">
                <a:moveTo>
                  <a:pt x="474" y="105"/>
                </a:moveTo>
                <a:lnTo>
                  <a:pt x="550" y="31"/>
                </a:lnTo>
                <a:lnTo>
                  <a:pt x="532" y="12"/>
                </a:lnTo>
                <a:lnTo>
                  <a:pt x="468" y="73"/>
                </a:lnTo>
                <a:lnTo>
                  <a:pt x="166" y="73"/>
                </a:lnTo>
                <a:lnTo>
                  <a:pt x="166" y="0"/>
                </a:lnTo>
                <a:lnTo>
                  <a:pt x="72" y="0"/>
                </a:lnTo>
                <a:lnTo>
                  <a:pt x="72" y="73"/>
                </a:lnTo>
                <a:lnTo>
                  <a:pt x="0" y="73"/>
                </a:lnTo>
                <a:lnTo>
                  <a:pt x="0" y="167"/>
                </a:lnTo>
                <a:lnTo>
                  <a:pt x="72" y="167"/>
                </a:lnTo>
                <a:lnTo>
                  <a:pt x="72" y="475"/>
                </a:lnTo>
                <a:lnTo>
                  <a:pt x="380" y="475"/>
                </a:lnTo>
                <a:lnTo>
                  <a:pt x="380" y="547"/>
                </a:lnTo>
                <a:lnTo>
                  <a:pt x="474" y="547"/>
                </a:lnTo>
                <a:lnTo>
                  <a:pt x="474" y="475"/>
                </a:lnTo>
                <a:lnTo>
                  <a:pt x="547" y="475"/>
                </a:lnTo>
                <a:lnTo>
                  <a:pt x="547" y="381"/>
                </a:lnTo>
                <a:lnTo>
                  <a:pt x="474" y="381"/>
                </a:lnTo>
                <a:lnTo>
                  <a:pt x="474" y="105"/>
                </a:lnTo>
                <a:close/>
                <a:moveTo>
                  <a:pt x="447" y="381"/>
                </a:moveTo>
                <a:lnTo>
                  <a:pt x="406" y="381"/>
                </a:lnTo>
                <a:lnTo>
                  <a:pt x="406" y="171"/>
                </a:lnTo>
                <a:lnTo>
                  <a:pt x="447" y="130"/>
                </a:lnTo>
                <a:lnTo>
                  <a:pt x="447" y="381"/>
                </a:lnTo>
                <a:close/>
                <a:moveTo>
                  <a:pt x="371" y="167"/>
                </a:moveTo>
                <a:lnTo>
                  <a:pt x="166" y="366"/>
                </a:lnTo>
                <a:lnTo>
                  <a:pt x="166" y="167"/>
                </a:lnTo>
                <a:lnTo>
                  <a:pt x="371" y="167"/>
                </a:lnTo>
                <a:close/>
                <a:moveTo>
                  <a:pt x="380" y="196"/>
                </a:moveTo>
                <a:lnTo>
                  <a:pt x="380" y="381"/>
                </a:lnTo>
                <a:lnTo>
                  <a:pt x="189" y="381"/>
                </a:lnTo>
                <a:lnTo>
                  <a:pt x="380" y="196"/>
                </a:lnTo>
                <a:close/>
                <a:moveTo>
                  <a:pt x="98" y="26"/>
                </a:moveTo>
                <a:lnTo>
                  <a:pt x="140" y="26"/>
                </a:lnTo>
                <a:lnTo>
                  <a:pt x="140" y="73"/>
                </a:lnTo>
                <a:lnTo>
                  <a:pt x="98" y="73"/>
                </a:lnTo>
                <a:lnTo>
                  <a:pt x="98" y="26"/>
                </a:lnTo>
                <a:close/>
                <a:moveTo>
                  <a:pt x="26" y="100"/>
                </a:moveTo>
                <a:lnTo>
                  <a:pt x="441" y="100"/>
                </a:lnTo>
                <a:lnTo>
                  <a:pt x="398" y="141"/>
                </a:lnTo>
                <a:lnTo>
                  <a:pt x="26" y="141"/>
                </a:lnTo>
                <a:lnTo>
                  <a:pt x="26" y="100"/>
                </a:lnTo>
                <a:close/>
                <a:moveTo>
                  <a:pt x="447" y="521"/>
                </a:moveTo>
                <a:lnTo>
                  <a:pt x="406" y="521"/>
                </a:lnTo>
                <a:lnTo>
                  <a:pt x="406" y="475"/>
                </a:lnTo>
                <a:lnTo>
                  <a:pt x="447" y="475"/>
                </a:lnTo>
                <a:lnTo>
                  <a:pt x="447" y="521"/>
                </a:lnTo>
                <a:close/>
                <a:moveTo>
                  <a:pt x="521" y="449"/>
                </a:moveTo>
                <a:lnTo>
                  <a:pt x="98" y="449"/>
                </a:lnTo>
                <a:lnTo>
                  <a:pt x="98" y="167"/>
                </a:lnTo>
                <a:lnTo>
                  <a:pt x="140" y="167"/>
                </a:lnTo>
                <a:lnTo>
                  <a:pt x="140" y="408"/>
                </a:lnTo>
                <a:lnTo>
                  <a:pt x="521" y="408"/>
                </a:lnTo>
                <a:lnTo>
                  <a:pt x="521" y="44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effectLst/>
              <a:uLnTx/>
              <a:uFillTx/>
              <a:latin typeface="Calibri Light"/>
              <a:ea typeface="微软雅黑"/>
              <a:cs typeface="+mn-cs"/>
            </a:endParaRPr>
          </a:p>
        </p:txBody>
      </p:sp>
      <p:sp>
        <p:nvSpPr>
          <p:cNvPr id="197" name="椭圆 196">
            <a:extLst>
              <a:ext uri="{FF2B5EF4-FFF2-40B4-BE49-F238E27FC236}">
                <a16:creationId xmlns:a16="http://schemas.microsoft.com/office/drawing/2014/main" id="{043E06DE-8F0E-4FC3-8EDA-7351056C4FDD}"/>
              </a:ext>
            </a:extLst>
          </p:cNvPr>
          <p:cNvSpPr/>
          <p:nvPr/>
        </p:nvSpPr>
        <p:spPr>
          <a:xfrm>
            <a:off x="2763129" y="1730971"/>
            <a:ext cx="1403928" cy="1403928"/>
          </a:xfrm>
          <a:prstGeom prst="ellipse">
            <a:avLst/>
          </a:prstGeom>
          <a:no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latin typeface="Calibri"/>
              <a:ea typeface="微软雅黑"/>
              <a:cs typeface="+mn-cs"/>
            </a:endParaRPr>
          </a:p>
        </p:txBody>
      </p:sp>
      <p:sp>
        <p:nvSpPr>
          <p:cNvPr id="199" name="Freeform 9">
            <a:extLst>
              <a:ext uri="{FF2B5EF4-FFF2-40B4-BE49-F238E27FC236}">
                <a16:creationId xmlns:a16="http://schemas.microsoft.com/office/drawing/2014/main" id="{24785329-75EE-42EF-946B-187F6EBEE4D7}"/>
              </a:ext>
            </a:extLst>
          </p:cNvPr>
          <p:cNvSpPr>
            <a:spLocks noEditPoints="1"/>
          </p:cNvSpPr>
          <p:nvPr/>
        </p:nvSpPr>
        <p:spPr bwMode="auto">
          <a:xfrm>
            <a:off x="3028595" y="1997166"/>
            <a:ext cx="872996" cy="871539"/>
          </a:xfrm>
          <a:custGeom>
            <a:avLst/>
            <a:gdLst>
              <a:gd name="T0" fmla="*/ 606 w 701"/>
              <a:gd name="T1" fmla="*/ 701 h 701"/>
              <a:gd name="T2" fmla="*/ 105 w 701"/>
              <a:gd name="T3" fmla="*/ 701 h 701"/>
              <a:gd name="T4" fmla="*/ 32 w 701"/>
              <a:gd name="T5" fmla="*/ 670 h 701"/>
              <a:gd name="T6" fmla="*/ 0 w 701"/>
              <a:gd name="T7" fmla="*/ 600 h 701"/>
              <a:gd name="T8" fmla="*/ 0 w 701"/>
              <a:gd name="T9" fmla="*/ 93 h 701"/>
              <a:gd name="T10" fmla="*/ 34 w 701"/>
              <a:gd name="T11" fmla="*/ 26 h 701"/>
              <a:gd name="T12" fmla="*/ 105 w 701"/>
              <a:gd name="T13" fmla="*/ 3 h 701"/>
              <a:gd name="T14" fmla="*/ 374 w 701"/>
              <a:gd name="T15" fmla="*/ 3 h 701"/>
              <a:gd name="T16" fmla="*/ 399 w 701"/>
              <a:gd name="T17" fmla="*/ 27 h 701"/>
              <a:gd name="T18" fmla="*/ 374 w 701"/>
              <a:gd name="T19" fmla="*/ 51 h 701"/>
              <a:gd name="T20" fmla="*/ 105 w 701"/>
              <a:gd name="T21" fmla="*/ 51 h 701"/>
              <a:gd name="T22" fmla="*/ 49 w 701"/>
              <a:gd name="T23" fmla="*/ 93 h 701"/>
              <a:gd name="T24" fmla="*/ 49 w 701"/>
              <a:gd name="T25" fmla="*/ 600 h 701"/>
              <a:gd name="T26" fmla="*/ 105 w 701"/>
              <a:gd name="T27" fmla="*/ 653 h 701"/>
              <a:gd name="T28" fmla="*/ 606 w 701"/>
              <a:gd name="T29" fmla="*/ 653 h 701"/>
              <a:gd name="T30" fmla="*/ 647 w 701"/>
              <a:gd name="T31" fmla="*/ 600 h 701"/>
              <a:gd name="T32" fmla="*/ 647 w 701"/>
              <a:gd name="T33" fmla="*/ 341 h 701"/>
              <a:gd name="T34" fmla="*/ 672 w 701"/>
              <a:gd name="T35" fmla="*/ 317 h 701"/>
              <a:gd name="T36" fmla="*/ 697 w 701"/>
              <a:gd name="T37" fmla="*/ 341 h 701"/>
              <a:gd name="T38" fmla="*/ 697 w 701"/>
              <a:gd name="T39" fmla="*/ 600 h 701"/>
              <a:gd name="T40" fmla="*/ 674 w 701"/>
              <a:gd name="T41" fmla="*/ 668 h 701"/>
              <a:gd name="T42" fmla="*/ 606 w 701"/>
              <a:gd name="T43" fmla="*/ 701 h 701"/>
              <a:gd name="T44" fmla="*/ 340 w 701"/>
              <a:gd name="T45" fmla="*/ 382 h 701"/>
              <a:gd name="T46" fmla="*/ 318 w 701"/>
              <a:gd name="T47" fmla="*/ 373 h 701"/>
              <a:gd name="T48" fmla="*/ 318 w 701"/>
              <a:gd name="T49" fmla="*/ 331 h 701"/>
              <a:gd name="T50" fmla="*/ 645 w 701"/>
              <a:gd name="T51" fmla="*/ 12 h 701"/>
              <a:gd name="T52" fmla="*/ 689 w 701"/>
              <a:gd name="T53" fmla="*/ 12 h 701"/>
              <a:gd name="T54" fmla="*/ 689 w 701"/>
              <a:gd name="T55" fmla="*/ 64 h 701"/>
              <a:gd name="T56" fmla="*/ 371 w 701"/>
              <a:gd name="T57" fmla="*/ 373 h 701"/>
              <a:gd name="T58" fmla="*/ 340 w 701"/>
              <a:gd name="T59" fmla="*/ 382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1" h="701">
                <a:moveTo>
                  <a:pt x="606" y="701"/>
                </a:moveTo>
                <a:cubicBezTo>
                  <a:pt x="105" y="701"/>
                  <a:pt x="105" y="701"/>
                  <a:pt x="105" y="701"/>
                </a:cubicBezTo>
                <a:cubicBezTo>
                  <a:pt x="79" y="701"/>
                  <a:pt x="52" y="690"/>
                  <a:pt x="32" y="670"/>
                </a:cubicBezTo>
                <a:cubicBezTo>
                  <a:pt x="12" y="651"/>
                  <a:pt x="0" y="625"/>
                  <a:pt x="0" y="600"/>
                </a:cubicBezTo>
                <a:cubicBezTo>
                  <a:pt x="0" y="93"/>
                  <a:pt x="0" y="93"/>
                  <a:pt x="0" y="93"/>
                </a:cubicBezTo>
                <a:cubicBezTo>
                  <a:pt x="0" y="67"/>
                  <a:pt x="12" y="43"/>
                  <a:pt x="34" y="26"/>
                </a:cubicBezTo>
                <a:cubicBezTo>
                  <a:pt x="54" y="12"/>
                  <a:pt x="79" y="3"/>
                  <a:pt x="105" y="3"/>
                </a:cubicBezTo>
                <a:cubicBezTo>
                  <a:pt x="374" y="3"/>
                  <a:pt x="374" y="3"/>
                  <a:pt x="374" y="3"/>
                </a:cubicBezTo>
                <a:cubicBezTo>
                  <a:pt x="388" y="3"/>
                  <a:pt x="399" y="14"/>
                  <a:pt x="399" y="27"/>
                </a:cubicBezTo>
                <a:cubicBezTo>
                  <a:pt x="399" y="40"/>
                  <a:pt x="388" y="51"/>
                  <a:pt x="374" y="51"/>
                </a:cubicBezTo>
                <a:cubicBezTo>
                  <a:pt x="105" y="51"/>
                  <a:pt x="105" y="51"/>
                  <a:pt x="105" y="51"/>
                </a:cubicBezTo>
                <a:cubicBezTo>
                  <a:pt x="78" y="51"/>
                  <a:pt x="49" y="68"/>
                  <a:pt x="49" y="93"/>
                </a:cubicBezTo>
                <a:cubicBezTo>
                  <a:pt x="49" y="600"/>
                  <a:pt x="49" y="600"/>
                  <a:pt x="49" y="600"/>
                </a:cubicBezTo>
                <a:cubicBezTo>
                  <a:pt x="49" y="626"/>
                  <a:pt x="78" y="653"/>
                  <a:pt x="105" y="653"/>
                </a:cubicBezTo>
                <a:cubicBezTo>
                  <a:pt x="606" y="653"/>
                  <a:pt x="606" y="653"/>
                  <a:pt x="606" y="653"/>
                </a:cubicBezTo>
                <a:cubicBezTo>
                  <a:pt x="632" y="653"/>
                  <a:pt x="647" y="626"/>
                  <a:pt x="647" y="600"/>
                </a:cubicBezTo>
                <a:cubicBezTo>
                  <a:pt x="647" y="341"/>
                  <a:pt x="647" y="341"/>
                  <a:pt x="647" y="341"/>
                </a:cubicBezTo>
                <a:cubicBezTo>
                  <a:pt x="647" y="328"/>
                  <a:pt x="659" y="317"/>
                  <a:pt x="672" y="317"/>
                </a:cubicBezTo>
                <a:cubicBezTo>
                  <a:pt x="686" y="317"/>
                  <a:pt x="697" y="328"/>
                  <a:pt x="697" y="341"/>
                </a:cubicBezTo>
                <a:cubicBezTo>
                  <a:pt x="697" y="600"/>
                  <a:pt x="697" y="600"/>
                  <a:pt x="697" y="600"/>
                </a:cubicBezTo>
                <a:cubicBezTo>
                  <a:pt x="697" y="626"/>
                  <a:pt x="689" y="649"/>
                  <a:pt x="674" y="668"/>
                </a:cubicBezTo>
                <a:cubicBezTo>
                  <a:pt x="656" y="690"/>
                  <a:pt x="633" y="701"/>
                  <a:pt x="606" y="701"/>
                </a:cubicBezTo>
                <a:close/>
                <a:moveTo>
                  <a:pt x="340" y="382"/>
                </a:moveTo>
                <a:cubicBezTo>
                  <a:pt x="332" y="382"/>
                  <a:pt x="324" y="379"/>
                  <a:pt x="318" y="373"/>
                </a:cubicBezTo>
                <a:cubicBezTo>
                  <a:pt x="306" y="361"/>
                  <a:pt x="306" y="342"/>
                  <a:pt x="318" y="331"/>
                </a:cubicBezTo>
                <a:cubicBezTo>
                  <a:pt x="645" y="12"/>
                  <a:pt x="645" y="12"/>
                  <a:pt x="645" y="12"/>
                </a:cubicBezTo>
                <a:cubicBezTo>
                  <a:pt x="657" y="0"/>
                  <a:pt x="677" y="0"/>
                  <a:pt x="689" y="12"/>
                </a:cubicBezTo>
                <a:cubicBezTo>
                  <a:pt x="701" y="23"/>
                  <a:pt x="701" y="52"/>
                  <a:pt x="689" y="64"/>
                </a:cubicBezTo>
                <a:cubicBezTo>
                  <a:pt x="371" y="373"/>
                  <a:pt x="371" y="373"/>
                  <a:pt x="371" y="373"/>
                </a:cubicBezTo>
                <a:cubicBezTo>
                  <a:pt x="365" y="379"/>
                  <a:pt x="348" y="382"/>
                  <a:pt x="340" y="38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effectLst/>
              <a:uLnTx/>
              <a:uFillTx/>
              <a:latin typeface="Calibri Light"/>
              <a:ea typeface="微软雅黑"/>
              <a:cs typeface="+mn-cs"/>
            </a:endParaRPr>
          </a:p>
        </p:txBody>
      </p:sp>
      <p:sp>
        <p:nvSpPr>
          <p:cNvPr id="201" name="椭圆 200">
            <a:extLst>
              <a:ext uri="{FF2B5EF4-FFF2-40B4-BE49-F238E27FC236}">
                <a16:creationId xmlns:a16="http://schemas.microsoft.com/office/drawing/2014/main" id="{97742AD2-B576-4C65-B793-1A299471CD34}"/>
              </a:ext>
            </a:extLst>
          </p:cNvPr>
          <p:cNvSpPr/>
          <p:nvPr/>
        </p:nvSpPr>
        <p:spPr>
          <a:xfrm>
            <a:off x="5144379" y="1746991"/>
            <a:ext cx="1403928" cy="1403928"/>
          </a:xfrm>
          <a:prstGeom prst="ellipse">
            <a:avLst/>
          </a:prstGeom>
          <a:no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latin typeface="Calibri"/>
              <a:ea typeface="微软雅黑"/>
              <a:cs typeface="+mn-cs"/>
            </a:endParaRPr>
          </a:p>
        </p:txBody>
      </p:sp>
      <p:sp>
        <p:nvSpPr>
          <p:cNvPr id="203" name="Freeform 13">
            <a:extLst>
              <a:ext uri="{FF2B5EF4-FFF2-40B4-BE49-F238E27FC236}">
                <a16:creationId xmlns:a16="http://schemas.microsoft.com/office/drawing/2014/main" id="{A463D758-2BF3-4674-A599-66A074A5C43E}"/>
              </a:ext>
            </a:extLst>
          </p:cNvPr>
          <p:cNvSpPr>
            <a:spLocks noEditPoints="1"/>
          </p:cNvSpPr>
          <p:nvPr/>
        </p:nvSpPr>
        <p:spPr bwMode="auto">
          <a:xfrm>
            <a:off x="5390791" y="1997962"/>
            <a:ext cx="946150" cy="869950"/>
          </a:xfrm>
          <a:custGeom>
            <a:avLst/>
            <a:gdLst>
              <a:gd name="T0" fmla="*/ 323 w 747"/>
              <a:gd name="T1" fmla="*/ 193 h 686"/>
              <a:gd name="T2" fmla="*/ 247 w 747"/>
              <a:gd name="T3" fmla="*/ 393 h 686"/>
              <a:gd name="T4" fmla="*/ 308 w 747"/>
              <a:gd name="T5" fmla="*/ 394 h 686"/>
              <a:gd name="T6" fmla="*/ 380 w 747"/>
              <a:gd name="T7" fmla="*/ 395 h 686"/>
              <a:gd name="T8" fmla="*/ 405 w 747"/>
              <a:gd name="T9" fmla="*/ 394 h 686"/>
              <a:gd name="T10" fmla="*/ 323 w 747"/>
              <a:gd name="T11" fmla="*/ 193 h 686"/>
              <a:gd name="T12" fmla="*/ 0 w 747"/>
              <a:gd name="T13" fmla="*/ 686 h 686"/>
              <a:gd name="T14" fmla="*/ 0 w 747"/>
              <a:gd name="T15" fmla="*/ 651 h 686"/>
              <a:gd name="T16" fmla="*/ 25 w 747"/>
              <a:gd name="T17" fmla="*/ 645 h 686"/>
              <a:gd name="T18" fmla="*/ 51 w 747"/>
              <a:gd name="T19" fmla="*/ 640 h 686"/>
              <a:gd name="T20" fmla="*/ 73 w 747"/>
              <a:gd name="T21" fmla="*/ 634 h 686"/>
              <a:gd name="T22" fmla="*/ 93 w 747"/>
              <a:gd name="T23" fmla="*/ 621 h 686"/>
              <a:gd name="T24" fmla="*/ 107 w 747"/>
              <a:gd name="T25" fmla="*/ 598 h 686"/>
              <a:gd name="T26" fmla="*/ 213 w 747"/>
              <a:gd name="T27" fmla="*/ 323 h 686"/>
              <a:gd name="T28" fmla="*/ 338 w 747"/>
              <a:gd name="T29" fmla="*/ 0 h 686"/>
              <a:gd name="T30" fmla="*/ 395 w 747"/>
              <a:gd name="T31" fmla="*/ 0 h 686"/>
              <a:gd name="T32" fmla="*/ 400 w 747"/>
              <a:gd name="T33" fmla="*/ 10 h 686"/>
              <a:gd name="T34" fmla="*/ 491 w 747"/>
              <a:gd name="T35" fmla="*/ 224 h 686"/>
              <a:gd name="T36" fmla="*/ 538 w 747"/>
              <a:gd name="T37" fmla="*/ 339 h 686"/>
              <a:gd name="T38" fmla="*/ 589 w 747"/>
              <a:gd name="T39" fmla="*/ 461 h 686"/>
              <a:gd name="T40" fmla="*/ 615 w 747"/>
              <a:gd name="T41" fmla="*/ 526 h 686"/>
              <a:gd name="T42" fmla="*/ 647 w 747"/>
              <a:gd name="T43" fmla="*/ 601 h 686"/>
              <a:gd name="T44" fmla="*/ 663 w 747"/>
              <a:gd name="T45" fmla="*/ 626 h 686"/>
              <a:gd name="T46" fmla="*/ 702 w 747"/>
              <a:gd name="T47" fmla="*/ 640 h 686"/>
              <a:gd name="T48" fmla="*/ 740 w 747"/>
              <a:gd name="T49" fmla="*/ 649 h 686"/>
              <a:gd name="T50" fmla="*/ 742 w 747"/>
              <a:gd name="T51" fmla="*/ 674 h 686"/>
              <a:gd name="T52" fmla="*/ 745 w 747"/>
              <a:gd name="T53" fmla="*/ 680 h 686"/>
              <a:gd name="T54" fmla="*/ 747 w 747"/>
              <a:gd name="T55" fmla="*/ 686 h 686"/>
              <a:gd name="T56" fmla="*/ 662 w 747"/>
              <a:gd name="T57" fmla="*/ 682 h 686"/>
              <a:gd name="T58" fmla="*/ 577 w 747"/>
              <a:gd name="T59" fmla="*/ 679 h 686"/>
              <a:gd name="T60" fmla="*/ 481 w 747"/>
              <a:gd name="T61" fmla="*/ 682 h 686"/>
              <a:gd name="T62" fmla="*/ 401 w 747"/>
              <a:gd name="T63" fmla="*/ 685 h 686"/>
              <a:gd name="T64" fmla="*/ 403 w 747"/>
              <a:gd name="T65" fmla="*/ 651 h 686"/>
              <a:gd name="T66" fmla="*/ 462 w 747"/>
              <a:gd name="T67" fmla="*/ 638 h 686"/>
              <a:gd name="T68" fmla="*/ 467 w 747"/>
              <a:gd name="T69" fmla="*/ 637 h 686"/>
              <a:gd name="T70" fmla="*/ 474 w 747"/>
              <a:gd name="T71" fmla="*/ 635 h 686"/>
              <a:gd name="T72" fmla="*/ 481 w 747"/>
              <a:gd name="T73" fmla="*/ 633 h 686"/>
              <a:gd name="T74" fmla="*/ 487 w 747"/>
              <a:gd name="T75" fmla="*/ 630 h 686"/>
              <a:gd name="T76" fmla="*/ 492 w 747"/>
              <a:gd name="T77" fmla="*/ 627 h 686"/>
              <a:gd name="T78" fmla="*/ 496 w 747"/>
              <a:gd name="T79" fmla="*/ 622 h 686"/>
              <a:gd name="T80" fmla="*/ 497 w 747"/>
              <a:gd name="T81" fmla="*/ 616 h 686"/>
              <a:gd name="T82" fmla="*/ 484 w 747"/>
              <a:gd name="T83" fmla="*/ 573 h 686"/>
              <a:gd name="T84" fmla="*/ 451 w 747"/>
              <a:gd name="T85" fmla="*/ 493 h 686"/>
              <a:gd name="T86" fmla="*/ 433 w 747"/>
              <a:gd name="T87" fmla="*/ 449 h 686"/>
              <a:gd name="T88" fmla="*/ 232 w 747"/>
              <a:gd name="T89" fmla="*/ 448 h 686"/>
              <a:gd name="T90" fmla="*/ 198 w 747"/>
              <a:gd name="T91" fmla="*/ 535 h 686"/>
              <a:gd name="T92" fmla="*/ 175 w 747"/>
              <a:gd name="T93" fmla="*/ 608 h 686"/>
              <a:gd name="T94" fmla="*/ 181 w 747"/>
              <a:gd name="T95" fmla="*/ 624 h 686"/>
              <a:gd name="T96" fmla="*/ 201 w 747"/>
              <a:gd name="T97" fmla="*/ 635 h 686"/>
              <a:gd name="T98" fmla="*/ 222 w 747"/>
              <a:gd name="T99" fmla="*/ 641 h 686"/>
              <a:gd name="T100" fmla="*/ 248 w 747"/>
              <a:gd name="T101" fmla="*/ 645 h 686"/>
              <a:gd name="T102" fmla="*/ 266 w 747"/>
              <a:gd name="T103" fmla="*/ 647 h 686"/>
              <a:gd name="T104" fmla="*/ 267 w 747"/>
              <a:gd name="T105" fmla="*/ 673 h 686"/>
              <a:gd name="T106" fmla="*/ 266 w 747"/>
              <a:gd name="T107" fmla="*/ 685 h 686"/>
              <a:gd name="T108" fmla="*/ 188 w 747"/>
              <a:gd name="T109" fmla="*/ 680 h 686"/>
              <a:gd name="T110" fmla="*/ 110 w 747"/>
              <a:gd name="T111" fmla="*/ 676 h 686"/>
              <a:gd name="T112" fmla="*/ 98 w 747"/>
              <a:gd name="T113" fmla="*/ 678 h 686"/>
              <a:gd name="T114" fmla="*/ 88 w 747"/>
              <a:gd name="T115" fmla="*/ 680 h 686"/>
              <a:gd name="T116" fmla="*/ 4 w 747"/>
              <a:gd name="T117" fmla="*/ 686 h 686"/>
              <a:gd name="T118" fmla="*/ 0 w 747"/>
              <a:gd name="T119" fmla="*/ 68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7" h="686">
                <a:moveTo>
                  <a:pt x="323" y="193"/>
                </a:moveTo>
                <a:cubicBezTo>
                  <a:pt x="247" y="393"/>
                  <a:pt x="247" y="393"/>
                  <a:pt x="247" y="393"/>
                </a:cubicBezTo>
                <a:cubicBezTo>
                  <a:pt x="257" y="393"/>
                  <a:pt x="277" y="394"/>
                  <a:pt x="308" y="394"/>
                </a:cubicBezTo>
                <a:cubicBezTo>
                  <a:pt x="339" y="395"/>
                  <a:pt x="363" y="395"/>
                  <a:pt x="380" y="395"/>
                </a:cubicBezTo>
                <a:cubicBezTo>
                  <a:pt x="386" y="395"/>
                  <a:pt x="394" y="395"/>
                  <a:pt x="405" y="394"/>
                </a:cubicBezTo>
                <a:cubicBezTo>
                  <a:pt x="379" y="319"/>
                  <a:pt x="352" y="252"/>
                  <a:pt x="323" y="193"/>
                </a:cubicBezTo>
                <a:close/>
                <a:moveTo>
                  <a:pt x="0" y="686"/>
                </a:moveTo>
                <a:cubicBezTo>
                  <a:pt x="0" y="651"/>
                  <a:pt x="0" y="651"/>
                  <a:pt x="0" y="651"/>
                </a:cubicBezTo>
                <a:cubicBezTo>
                  <a:pt x="7" y="649"/>
                  <a:pt x="16" y="647"/>
                  <a:pt x="25" y="645"/>
                </a:cubicBezTo>
                <a:cubicBezTo>
                  <a:pt x="35" y="643"/>
                  <a:pt x="44" y="642"/>
                  <a:pt x="51" y="640"/>
                </a:cubicBezTo>
                <a:cubicBezTo>
                  <a:pt x="58" y="639"/>
                  <a:pt x="65" y="637"/>
                  <a:pt x="73" y="634"/>
                </a:cubicBezTo>
                <a:cubicBezTo>
                  <a:pt x="81" y="631"/>
                  <a:pt x="87" y="627"/>
                  <a:pt x="93" y="621"/>
                </a:cubicBezTo>
                <a:cubicBezTo>
                  <a:pt x="99" y="615"/>
                  <a:pt x="103" y="608"/>
                  <a:pt x="107" y="598"/>
                </a:cubicBezTo>
                <a:cubicBezTo>
                  <a:pt x="213" y="323"/>
                  <a:pt x="213" y="323"/>
                  <a:pt x="213" y="323"/>
                </a:cubicBezTo>
                <a:cubicBezTo>
                  <a:pt x="338" y="0"/>
                  <a:pt x="338" y="0"/>
                  <a:pt x="338" y="0"/>
                </a:cubicBezTo>
                <a:cubicBezTo>
                  <a:pt x="395" y="0"/>
                  <a:pt x="395" y="0"/>
                  <a:pt x="395" y="0"/>
                </a:cubicBezTo>
                <a:cubicBezTo>
                  <a:pt x="397" y="4"/>
                  <a:pt x="399" y="7"/>
                  <a:pt x="400" y="10"/>
                </a:cubicBezTo>
                <a:cubicBezTo>
                  <a:pt x="491" y="224"/>
                  <a:pt x="491" y="224"/>
                  <a:pt x="491" y="224"/>
                </a:cubicBezTo>
                <a:cubicBezTo>
                  <a:pt x="501" y="247"/>
                  <a:pt x="517" y="285"/>
                  <a:pt x="538" y="339"/>
                </a:cubicBezTo>
                <a:cubicBezTo>
                  <a:pt x="560" y="392"/>
                  <a:pt x="577" y="433"/>
                  <a:pt x="589" y="461"/>
                </a:cubicBezTo>
                <a:cubicBezTo>
                  <a:pt x="594" y="471"/>
                  <a:pt x="602" y="493"/>
                  <a:pt x="615" y="526"/>
                </a:cubicBezTo>
                <a:cubicBezTo>
                  <a:pt x="628" y="559"/>
                  <a:pt x="639" y="584"/>
                  <a:pt x="647" y="601"/>
                </a:cubicBezTo>
                <a:cubicBezTo>
                  <a:pt x="653" y="614"/>
                  <a:pt x="659" y="623"/>
                  <a:pt x="663" y="626"/>
                </a:cubicBezTo>
                <a:cubicBezTo>
                  <a:pt x="669" y="631"/>
                  <a:pt x="682" y="635"/>
                  <a:pt x="702" y="640"/>
                </a:cubicBezTo>
                <a:cubicBezTo>
                  <a:pt x="723" y="644"/>
                  <a:pt x="735" y="647"/>
                  <a:pt x="740" y="649"/>
                </a:cubicBezTo>
                <a:cubicBezTo>
                  <a:pt x="742" y="660"/>
                  <a:pt x="742" y="669"/>
                  <a:pt x="742" y="674"/>
                </a:cubicBezTo>
                <a:cubicBezTo>
                  <a:pt x="742" y="675"/>
                  <a:pt x="743" y="677"/>
                  <a:pt x="745" y="680"/>
                </a:cubicBezTo>
                <a:cubicBezTo>
                  <a:pt x="746" y="683"/>
                  <a:pt x="747" y="685"/>
                  <a:pt x="747" y="686"/>
                </a:cubicBezTo>
                <a:cubicBezTo>
                  <a:pt x="728" y="686"/>
                  <a:pt x="700" y="685"/>
                  <a:pt x="662" y="682"/>
                </a:cubicBezTo>
                <a:cubicBezTo>
                  <a:pt x="624" y="680"/>
                  <a:pt x="596" y="679"/>
                  <a:pt x="577" y="679"/>
                </a:cubicBezTo>
                <a:cubicBezTo>
                  <a:pt x="554" y="679"/>
                  <a:pt x="522" y="680"/>
                  <a:pt x="481" y="682"/>
                </a:cubicBezTo>
                <a:cubicBezTo>
                  <a:pt x="439" y="684"/>
                  <a:pt x="413" y="685"/>
                  <a:pt x="401" y="685"/>
                </a:cubicBezTo>
                <a:cubicBezTo>
                  <a:pt x="401" y="673"/>
                  <a:pt x="402" y="661"/>
                  <a:pt x="403" y="651"/>
                </a:cubicBezTo>
                <a:cubicBezTo>
                  <a:pt x="462" y="638"/>
                  <a:pt x="462" y="638"/>
                  <a:pt x="462" y="638"/>
                </a:cubicBezTo>
                <a:cubicBezTo>
                  <a:pt x="462" y="638"/>
                  <a:pt x="464" y="638"/>
                  <a:pt x="467" y="637"/>
                </a:cubicBezTo>
                <a:cubicBezTo>
                  <a:pt x="471" y="636"/>
                  <a:pt x="473" y="636"/>
                  <a:pt x="474" y="635"/>
                </a:cubicBezTo>
                <a:cubicBezTo>
                  <a:pt x="475" y="635"/>
                  <a:pt x="477" y="634"/>
                  <a:pt x="481" y="633"/>
                </a:cubicBezTo>
                <a:cubicBezTo>
                  <a:pt x="484" y="632"/>
                  <a:pt x="486" y="631"/>
                  <a:pt x="487" y="630"/>
                </a:cubicBezTo>
                <a:cubicBezTo>
                  <a:pt x="489" y="630"/>
                  <a:pt x="490" y="628"/>
                  <a:pt x="492" y="627"/>
                </a:cubicBezTo>
                <a:cubicBezTo>
                  <a:pt x="494" y="625"/>
                  <a:pt x="495" y="624"/>
                  <a:pt x="496" y="622"/>
                </a:cubicBezTo>
                <a:cubicBezTo>
                  <a:pt x="497" y="620"/>
                  <a:pt x="497" y="618"/>
                  <a:pt x="497" y="616"/>
                </a:cubicBezTo>
                <a:cubicBezTo>
                  <a:pt x="497" y="611"/>
                  <a:pt x="493" y="597"/>
                  <a:pt x="484" y="573"/>
                </a:cubicBezTo>
                <a:cubicBezTo>
                  <a:pt x="474" y="549"/>
                  <a:pt x="464" y="522"/>
                  <a:pt x="451" y="493"/>
                </a:cubicBezTo>
                <a:cubicBezTo>
                  <a:pt x="439" y="465"/>
                  <a:pt x="433" y="450"/>
                  <a:pt x="433" y="449"/>
                </a:cubicBezTo>
                <a:cubicBezTo>
                  <a:pt x="232" y="448"/>
                  <a:pt x="232" y="448"/>
                  <a:pt x="232" y="448"/>
                </a:cubicBezTo>
                <a:cubicBezTo>
                  <a:pt x="224" y="465"/>
                  <a:pt x="213" y="494"/>
                  <a:pt x="198" y="535"/>
                </a:cubicBezTo>
                <a:cubicBezTo>
                  <a:pt x="183" y="576"/>
                  <a:pt x="175" y="600"/>
                  <a:pt x="175" y="608"/>
                </a:cubicBezTo>
                <a:cubicBezTo>
                  <a:pt x="175" y="614"/>
                  <a:pt x="177" y="620"/>
                  <a:pt x="181" y="624"/>
                </a:cubicBezTo>
                <a:cubicBezTo>
                  <a:pt x="185" y="629"/>
                  <a:pt x="192" y="633"/>
                  <a:pt x="201" y="635"/>
                </a:cubicBezTo>
                <a:cubicBezTo>
                  <a:pt x="209" y="638"/>
                  <a:pt x="217" y="640"/>
                  <a:pt x="222" y="641"/>
                </a:cubicBezTo>
                <a:cubicBezTo>
                  <a:pt x="228" y="643"/>
                  <a:pt x="236" y="644"/>
                  <a:pt x="248" y="645"/>
                </a:cubicBezTo>
                <a:cubicBezTo>
                  <a:pt x="259" y="646"/>
                  <a:pt x="265" y="647"/>
                  <a:pt x="266" y="647"/>
                </a:cubicBezTo>
                <a:cubicBezTo>
                  <a:pt x="266" y="653"/>
                  <a:pt x="267" y="661"/>
                  <a:pt x="267" y="673"/>
                </a:cubicBezTo>
                <a:cubicBezTo>
                  <a:pt x="267" y="676"/>
                  <a:pt x="266" y="680"/>
                  <a:pt x="266" y="685"/>
                </a:cubicBezTo>
                <a:cubicBezTo>
                  <a:pt x="248" y="685"/>
                  <a:pt x="222" y="683"/>
                  <a:pt x="188" y="680"/>
                </a:cubicBezTo>
                <a:cubicBezTo>
                  <a:pt x="153" y="678"/>
                  <a:pt x="127" y="676"/>
                  <a:pt x="110" y="676"/>
                </a:cubicBezTo>
                <a:cubicBezTo>
                  <a:pt x="107" y="676"/>
                  <a:pt x="104" y="677"/>
                  <a:pt x="98" y="678"/>
                </a:cubicBezTo>
                <a:cubicBezTo>
                  <a:pt x="93" y="679"/>
                  <a:pt x="89" y="680"/>
                  <a:pt x="88" y="680"/>
                </a:cubicBezTo>
                <a:cubicBezTo>
                  <a:pt x="65" y="684"/>
                  <a:pt x="37" y="686"/>
                  <a:pt x="4" y="686"/>
                </a:cubicBezTo>
                <a:lnTo>
                  <a:pt x="0" y="6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effectLst/>
              <a:uLnTx/>
              <a:uFillTx/>
              <a:latin typeface="Calibri Light"/>
              <a:ea typeface="微软雅黑"/>
              <a:cs typeface="+mn-cs"/>
            </a:endParaRPr>
          </a:p>
        </p:txBody>
      </p:sp>
      <p:sp>
        <p:nvSpPr>
          <p:cNvPr id="205" name="Freeform 5">
            <a:extLst>
              <a:ext uri="{FF2B5EF4-FFF2-40B4-BE49-F238E27FC236}">
                <a16:creationId xmlns:a16="http://schemas.microsoft.com/office/drawing/2014/main" id="{688C1397-EA76-4E78-82D0-7C11362387BC}"/>
              </a:ext>
            </a:extLst>
          </p:cNvPr>
          <p:cNvSpPr>
            <a:spLocks/>
          </p:cNvSpPr>
          <p:nvPr/>
        </p:nvSpPr>
        <p:spPr bwMode="auto">
          <a:xfrm>
            <a:off x="7622472" y="2078238"/>
            <a:ext cx="1063103" cy="802219"/>
          </a:xfrm>
          <a:custGeom>
            <a:avLst/>
            <a:gdLst>
              <a:gd name="T0" fmla="*/ 768 w 768"/>
              <a:gd name="T1" fmla="*/ 521 h 586"/>
              <a:gd name="T2" fmla="*/ 768 w 768"/>
              <a:gd name="T3" fmla="*/ 189 h 586"/>
              <a:gd name="T4" fmla="*/ 768 w 768"/>
              <a:gd name="T5" fmla="*/ 189 h 586"/>
              <a:gd name="T6" fmla="*/ 579 w 768"/>
              <a:gd name="T7" fmla="*/ 0 h 586"/>
              <a:gd name="T8" fmla="*/ 448 w 768"/>
              <a:gd name="T9" fmla="*/ 53 h 586"/>
              <a:gd name="T10" fmla="*/ 317 w 768"/>
              <a:gd name="T11" fmla="*/ 0 h 586"/>
              <a:gd name="T12" fmla="*/ 183 w 768"/>
              <a:gd name="T13" fmla="*/ 55 h 586"/>
              <a:gd name="T14" fmla="*/ 49 w 768"/>
              <a:gd name="T15" fmla="*/ 0 h 586"/>
              <a:gd name="T16" fmla="*/ 0 w 768"/>
              <a:gd name="T17" fmla="*/ 6 h 586"/>
              <a:gd name="T18" fmla="*/ 11 w 768"/>
              <a:gd name="T19" fmla="*/ 6 h 586"/>
              <a:gd name="T20" fmla="*/ 127 w 768"/>
              <a:gd name="T21" fmla="*/ 116 h 586"/>
              <a:gd name="T22" fmla="*/ 128 w 768"/>
              <a:gd name="T23" fmla="*/ 116 h 586"/>
              <a:gd name="T24" fmla="*/ 128 w 768"/>
              <a:gd name="T25" fmla="*/ 361 h 586"/>
              <a:gd name="T26" fmla="*/ 128 w 768"/>
              <a:gd name="T27" fmla="*/ 360 h 586"/>
              <a:gd name="T28" fmla="*/ 128 w 768"/>
              <a:gd name="T29" fmla="*/ 521 h 586"/>
              <a:gd name="T30" fmla="*/ 128 w 768"/>
              <a:gd name="T31" fmla="*/ 528 h 586"/>
              <a:gd name="T32" fmla="*/ 186 w 768"/>
              <a:gd name="T33" fmla="*/ 586 h 586"/>
              <a:gd name="T34" fmla="*/ 245 w 768"/>
              <a:gd name="T35" fmla="*/ 528 h 586"/>
              <a:gd name="T36" fmla="*/ 245 w 768"/>
              <a:gd name="T37" fmla="*/ 521 h 586"/>
              <a:gd name="T38" fmla="*/ 245 w 768"/>
              <a:gd name="T39" fmla="*/ 189 h 586"/>
              <a:gd name="T40" fmla="*/ 245 w 768"/>
              <a:gd name="T41" fmla="*/ 189 h 586"/>
              <a:gd name="T42" fmla="*/ 245 w 768"/>
              <a:gd name="T43" fmla="*/ 189 h 586"/>
              <a:gd name="T44" fmla="*/ 317 w 768"/>
              <a:gd name="T45" fmla="*/ 116 h 586"/>
              <a:gd name="T46" fmla="*/ 389 w 768"/>
              <a:gd name="T47" fmla="*/ 189 h 586"/>
              <a:gd name="T48" fmla="*/ 389 w 768"/>
              <a:gd name="T49" fmla="*/ 189 h 586"/>
              <a:gd name="T50" fmla="*/ 390 w 768"/>
              <a:gd name="T51" fmla="*/ 189 h 586"/>
              <a:gd name="T52" fmla="*/ 390 w 768"/>
              <a:gd name="T53" fmla="*/ 521 h 586"/>
              <a:gd name="T54" fmla="*/ 389 w 768"/>
              <a:gd name="T55" fmla="*/ 528 h 586"/>
              <a:gd name="T56" fmla="*/ 448 w 768"/>
              <a:gd name="T57" fmla="*/ 586 h 586"/>
              <a:gd name="T58" fmla="*/ 507 w 768"/>
              <a:gd name="T59" fmla="*/ 528 h 586"/>
              <a:gd name="T60" fmla="*/ 507 w 768"/>
              <a:gd name="T61" fmla="*/ 526 h 586"/>
              <a:gd name="T62" fmla="*/ 507 w 768"/>
              <a:gd name="T63" fmla="*/ 526 h 586"/>
              <a:gd name="T64" fmla="*/ 507 w 768"/>
              <a:gd name="T65" fmla="*/ 189 h 586"/>
              <a:gd name="T66" fmla="*/ 507 w 768"/>
              <a:gd name="T67" fmla="*/ 189 h 586"/>
              <a:gd name="T68" fmla="*/ 579 w 768"/>
              <a:gd name="T69" fmla="*/ 116 h 586"/>
              <a:gd name="T70" fmla="*/ 651 w 768"/>
              <a:gd name="T71" fmla="*/ 189 h 586"/>
              <a:gd name="T72" fmla="*/ 651 w 768"/>
              <a:gd name="T73" fmla="*/ 189 h 586"/>
              <a:gd name="T74" fmla="*/ 651 w 768"/>
              <a:gd name="T75" fmla="*/ 189 h 586"/>
              <a:gd name="T76" fmla="*/ 651 w 768"/>
              <a:gd name="T77" fmla="*/ 521 h 586"/>
              <a:gd name="T78" fmla="*/ 650 w 768"/>
              <a:gd name="T79" fmla="*/ 528 h 586"/>
              <a:gd name="T80" fmla="*/ 709 w 768"/>
              <a:gd name="T81" fmla="*/ 586 h 586"/>
              <a:gd name="T82" fmla="*/ 768 w 768"/>
              <a:gd name="T83" fmla="*/ 528 h 586"/>
              <a:gd name="T84" fmla="*/ 768 w 768"/>
              <a:gd name="T85" fmla="*/ 521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8" h="586">
                <a:moveTo>
                  <a:pt x="768" y="521"/>
                </a:moveTo>
                <a:cubicBezTo>
                  <a:pt x="768" y="189"/>
                  <a:pt x="768" y="189"/>
                  <a:pt x="768" y="189"/>
                </a:cubicBezTo>
                <a:cubicBezTo>
                  <a:pt x="768" y="189"/>
                  <a:pt x="768" y="189"/>
                  <a:pt x="768" y="189"/>
                </a:cubicBezTo>
                <a:cubicBezTo>
                  <a:pt x="768" y="84"/>
                  <a:pt x="683" y="0"/>
                  <a:pt x="579" y="0"/>
                </a:cubicBezTo>
                <a:cubicBezTo>
                  <a:pt x="528" y="0"/>
                  <a:pt x="482" y="20"/>
                  <a:pt x="448" y="53"/>
                </a:cubicBezTo>
                <a:cubicBezTo>
                  <a:pt x="414" y="20"/>
                  <a:pt x="368" y="0"/>
                  <a:pt x="317" y="0"/>
                </a:cubicBezTo>
                <a:cubicBezTo>
                  <a:pt x="264" y="0"/>
                  <a:pt x="217" y="21"/>
                  <a:pt x="183" y="55"/>
                </a:cubicBezTo>
                <a:cubicBezTo>
                  <a:pt x="149" y="21"/>
                  <a:pt x="101" y="0"/>
                  <a:pt x="49" y="0"/>
                </a:cubicBezTo>
                <a:cubicBezTo>
                  <a:pt x="32" y="0"/>
                  <a:pt x="15" y="2"/>
                  <a:pt x="0" y="6"/>
                </a:cubicBezTo>
                <a:cubicBezTo>
                  <a:pt x="3" y="6"/>
                  <a:pt x="7" y="6"/>
                  <a:pt x="11" y="6"/>
                </a:cubicBezTo>
                <a:cubicBezTo>
                  <a:pt x="73" y="6"/>
                  <a:pt x="124" y="55"/>
                  <a:pt x="127" y="116"/>
                </a:cubicBezTo>
                <a:cubicBezTo>
                  <a:pt x="128" y="116"/>
                  <a:pt x="128" y="116"/>
                  <a:pt x="128" y="116"/>
                </a:cubicBezTo>
                <a:cubicBezTo>
                  <a:pt x="128" y="361"/>
                  <a:pt x="128" y="361"/>
                  <a:pt x="128" y="361"/>
                </a:cubicBezTo>
                <a:cubicBezTo>
                  <a:pt x="128" y="360"/>
                  <a:pt x="128" y="360"/>
                  <a:pt x="128" y="360"/>
                </a:cubicBezTo>
                <a:cubicBezTo>
                  <a:pt x="128" y="521"/>
                  <a:pt x="128" y="521"/>
                  <a:pt x="128" y="521"/>
                </a:cubicBezTo>
                <a:cubicBezTo>
                  <a:pt x="128" y="523"/>
                  <a:pt x="128" y="525"/>
                  <a:pt x="128" y="528"/>
                </a:cubicBezTo>
                <a:cubicBezTo>
                  <a:pt x="128" y="560"/>
                  <a:pt x="154" y="586"/>
                  <a:pt x="186" y="586"/>
                </a:cubicBezTo>
                <a:cubicBezTo>
                  <a:pt x="219" y="586"/>
                  <a:pt x="245" y="560"/>
                  <a:pt x="245" y="528"/>
                </a:cubicBezTo>
                <a:cubicBezTo>
                  <a:pt x="245" y="525"/>
                  <a:pt x="245" y="523"/>
                  <a:pt x="245" y="521"/>
                </a:cubicBezTo>
                <a:cubicBezTo>
                  <a:pt x="245" y="189"/>
                  <a:pt x="245" y="189"/>
                  <a:pt x="245" y="189"/>
                </a:cubicBezTo>
                <a:cubicBezTo>
                  <a:pt x="245" y="189"/>
                  <a:pt x="245" y="189"/>
                  <a:pt x="245" y="189"/>
                </a:cubicBezTo>
                <a:cubicBezTo>
                  <a:pt x="245" y="189"/>
                  <a:pt x="245" y="189"/>
                  <a:pt x="245" y="189"/>
                </a:cubicBezTo>
                <a:cubicBezTo>
                  <a:pt x="245" y="149"/>
                  <a:pt x="277" y="116"/>
                  <a:pt x="317" y="116"/>
                </a:cubicBezTo>
                <a:cubicBezTo>
                  <a:pt x="357" y="116"/>
                  <a:pt x="389" y="149"/>
                  <a:pt x="389" y="189"/>
                </a:cubicBezTo>
                <a:cubicBezTo>
                  <a:pt x="389" y="189"/>
                  <a:pt x="389" y="189"/>
                  <a:pt x="389" y="189"/>
                </a:cubicBezTo>
                <a:cubicBezTo>
                  <a:pt x="390" y="189"/>
                  <a:pt x="390" y="189"/>
                  <a:pt x="390" y="189"/>
                </a:cubicBezTo>
                <a:cubicBezTo>
                  <a:pt x="390" y="521"/>
                  <a:pt x="390" y="521"/>
                  <a:pt x="390" y="521"/>
                </a:cubicBezTo>
                <a:cubicBezTo>
                  <a:pt x="390" y="523"/>
                  <a:pt x="389" y="525"/>
                  <a:pt x="389" y="528"/>
                </a:cubicBezTo>
                <a:cubicBezTo>
                  <a:pt x="389" y="560"/>
                  <a:pt x="416" y="586"/>
                  <a:pt x="448" y="586"/>
                </a:cubicBezTo>
                <a:cubicBezTo>
                  <a:pt x="481" y="586"/>
                  <a:pt x="507" y="560"/>
                  <a:pt x="507" y="528"/>
                </a:cubicBezTo>
                <a:cubicBezTo>
                  <a:pt x="507" y="527"/>
                  <a:pt x="507" y="526"/>
                  <a:pt x="507" y="526"/>
                </a:cubicBezTo>
                <a:cubicBezTo>
                  <a:pt x="507" y="526"/>
                  <a:pt x="507" y="526"/>
                  <a:pt x="507" y="526"/>
                </a:cubicBezTo>
                <a:cubicBezTo>
                  <a:pt x="507" y="189"/>
                  <a:pt x="507" y="189"/>
                  <a:pt x="507" y="189"/>
                </a:cubicBezTo>
                <a:cubicBezTo>
                  <a:pt x="507" y="189"/>
                  <a:pt x="507" y="189"/>
                  <a:pt x="507" y="189"/>
                </a:cubicBezTo>
                <a:cubicBezTo>
                  <a:pt x="507" y="149"/>
                  <a:pt x="539" y="116"/>
                  <a:pt x="579" y="116"/>
                </a:cubicBezTo>
                <a:cubicBezTo>
                  <a:pt x="619" y="116"/>
                  <a:pt x="651" y="149"/>
                  <a:pt x="651" y="189"/>
                </a:cubicBezTo>
                <a:cubicBezTo>
                  <a:pt x="651" y="189"/>
                  <a:pt x="651" y="189"/>
                  <a:pt x="651" y="189"/>
                </a:cubicBezTo>
                <a:cubicBezTo>
                  <a:pt x="651" y="189"/>
                  <a:pt x="651" y="189"/>
                  <a:pt x="651" y="189"/>
                </a:cubicBezTo>
                <a:cubicBezTo>
                  <a:pt x="651" y="521"/>
                  <a:pt x="651" y="521"/>
                  <a:pt x="651" y="521"/>
                </a:cubicBezTo>
                <a:cubicBezTo>
                  <a:pt x="651" y="523"/>
                  <a:pt x="650" y="525"/>
                  <a:pt x="650" y="528"/>
                </a:cubicBezTo>
                <a:cubicBezTo>
                  <a:pt x="650" y="560"/>
                  <a:pt x="677" y="586"/>
                  <a:pt x="709" y="586"/>
                </a:cubicBezTo>
                <a:cubicBezTo>
                  <a:pt x="742" y="586"/>
                  <a:pt x="768" y="560"/>
                  <a:pt x="768" y="528"/>
                </a:cubicBezTo>
                <a:cubicBezTo>
                  <a:pt x="768" y="525"/>
                  <a:pt x="768" y="523"/>
                  <a:pt x="768" y="521"/>
                </a:cubicBezTo>
                <a:close/>
              </a:path>
            </a:pathLst>
          </a:custGeom>
          <a:solidFill>
            <a:schemeClr val="bg1"/>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文本框 15">
            <a:extLst>
              <a:ext uri="{FF2B5EF4-FFF2-40B4-BE49-F238E27FC236}">
                <a16:creationId xmlns:a16="http://schemas.microsoft.com/office/drawing/2014/main" id="{CAE94A13-8C94-4428-9235-8EE87E604A96}"/>
              </a:ext>
            </a:extLst>
          </p:cNvPr>
          <p:cNvSpPr txBox="1">
            <a:spLocks noChangeArrowheads="1"/>
          </p:cNvSpPr>
          <p:nvPr/>
        </p:nvSpPr>
        <p:spPr bwMode="auto">
          <a:xfrm>
            <a:off x="2982697" y="681766"/>
            <a:ext cx="31786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dist"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1" i="0" u="none" strike="noStrike" kern="1200" cap="none" spc="0" normalizeH="0" baseline="0" noProof="0">
                <a:ln>
                  <a:noFill/>
                </a:ln>
                <a:solidFill>
                  <a:prstClr val="white">
                    <a:alpha val="21000"/>
                  </a:prstClr>
                </a:solidFill>
                <a:effectLst/>
                <a:uLnTx/>
                <a:uFillTx/>
                <a:latin typeface="+mj-lt"/>
                <a:ea typeface="微软雅黑" panose="020B0503020204020204" pitchFamily="34" charset="-122"/>
                <a:cs typeface="+mn-cs"/>
              </a:rPr>
              <a:t>INSTRUCTIONS</a:t>
            </a:r>
            <a:endParaRPr kumimoji="0" lang="zh-CN" altLang="en-US" sz="1400" b="1" i="0" u="none" strike="noStrike" kern="1200" cap="none" spc="0" normalizeH="0" baseline="0" noProof="0">
              <a:ln>
                <a:noFill/>
              </a:ln>
              <a:solidFill>
                <a:prstClr val="white">
                  <a:alpha val="21000"/>
                </a:prstClr>
              </a:solidFill>
              <a:effectLst/>
              <a:uLnTx/>
              <a:uFillTx/>
              <a:latin typeface="+mj-lt"/>
              <a:ea typeface="微软雅黑" panose="020B0503020204020204" pitchFamily="34" charset="-122"/>
              <a:cs typeface="+mn-cs"/>
            </a:endParaRPr>
          </a:p>
        </p:txBody>
      </p:sp>
    </p:spTree>
    <p:extLst>
      <p:ext uri="{BB962C8B-B14F-4D97-AF65-F5344CB8AC3E}">
        <p14:creationId xmlns:p14="http://schemas.microsoft.com/office/powerpoint/2010/main" val="7645207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图片 12">
            <a:extLst>
              <a:ext uri="{FF2B5EF4-FFF2-40B4-BE49-F238E27FC236}">
                <a16:creationId xmlns:a16="http://schemas.microsoft.com/office/drawing/2014/main" id="{C9558AF8-4241-4323-A8A2-2DB49C6606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文本框 13">
            <a:extLst>
              <a:ext uri="{FF2B5EF4-FFF2-40B4-BE49-F238E27FC236}">
                <a16:creationId xmlns:a16="http://schemas.microsoft.com/office/drawing/2014/main" id="{02174013-D9A2-4D1C-929B-A08603389A45}"/>
              </a:ext>
            </a:extLst>
          </p:cNvPr>
          <p:cNvSpPr txBox="1">
            <a:spLocks noChangeArrowheads="1"/>
          </p:cNvSpPr>
          <p:nvPr/>
        </p:nvSpPr>
        <p:spPr bwMode="auto">
          <a:xfrm>
            <a:off x="2051050" y="4424363"/>
            <a:ext cx="5041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http://</a:t>
            </a:r>
            <a:r>
              <a:rPr kumimoji="0" lang="en-US" altLang="zh-CN" sz="2000" b="1"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hlinkClick r:id="rId3"/>
              </a:rPr>
              <a:t>chn.docer.com/works?userid=3067349</a:t>
            </a:r>
            <a:endParaRPr kumimoji="0" lang="zh-CN" altLang="en-US" sz="2000" b="1"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11" name="文本框 14">
            <a:extLst>
              <a:ext uri="{FF2B5EF4-FFF2-40B4-BE49-F238E27FC236}">
                <a16:creationId xmlns:a16="http://schemas.microsoft.com/office/drawing/2014/main" id="{E892E476-CD4C-414E-A86B-8B246C9C78EF}"/>
              </a:ext>
            </a:extLst>
          </p:cNvPr>
          <p:cNvSpPr txBox="1">
            <a:spLocks noChangeArrowheads="1"/>
          </p:cNvSpPr>
          <p:nvPr/>
        </p:nvSpPr>
        <p:spPr bwMode="auto">
          <a:xfrm>
            <a:off x="3609975" y="4037013"/>
            <a:ext cx="1924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作品链接</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即可点击</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27885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A63A6C17-6B67-42A5-8A73-0704FA46D71E}"/>
              </a:ext>
            </a:extLst>
          </p:cNvPr>
          <p:cNvSpPr/>
          <p:nvPr/>
        </p:nvSpPr>
        <p:spPr>
          <a:xfrm>
            <a:off x="-576006" y="5747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120CB156-88D7-4EDC-B057-9992E1592DCD}"/>
              </a:ext>
            </a:extLst>
          </p:cNvPr>
          <p:cNvSpPr/>
          <p:nvPr/>
        </p:nvSpPr>
        <p:spPr>
          <a:xfrm>
            <a:off x="7430730" y="2576871"/>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DC295ABE-D09A-4528-AC74-2A4FF8515717}"/>
              </a:ext>
            </a:extLst>
          </p:cNvPr>
          <p:cNvSpPr/>
          <p:nvPr/>
        </p:nvSpPr>
        <p:spPr>
          <a:xfrm>
            <a:off x="285632" y="1427003"/>
            <a:ext cx="8572736" cy="2289494"/>
          </a:xfrm>
          <a:prstGeom prst="roundRect">
            <a:avLst>
              <a:gd name="adj" fmla="val 1117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6C52696E-70AF-4137-B8ED-877DA770F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59" y="0"/>
            <a:ext cx="5424785" cy="5143500"/>
          </a:xfrm>
          <a:prstGeom prst="rect">
            <a:avLst/>
          </a:prstGeom>
        </p:spPr>
      </p:pic>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4637259" y="1630652"/>
            <a:ext cx="3207169" cy="1200329"/>
          </a:xfrm>
          <a:prstGeom prst="rect">
            <a:avLst/>
          </a:prstGeom>
        </p:spPr>
        <p:txBody>
          <a:bodyPr wrap="square">
            <a:spAutoFit/>
          </a:bodyPr>
          <a:lstStyle/>
          <a:p>
            <a:pPr defTabSz="685800"/>
            <a:r>
              <a:rPr lang="en-US" altLang="zh-CN" sz="3600" b="1" kern="0">
                <a:solidFill>
                  <a:srgbClr val="393663"/>
                </a:solidFill>
                <a:latin typeface="+mj-lt"/>
                <a:ea typeface="微软雅黑"/>
              </a:rPr>
              <a:t>Summary Of Work</a:t>
            </a:r>
          </a:p>
        </p:txBody>
      </p:sp>
      <p:sp>
        <p:nvSpPr>
          <p:cNvPr id="12" name="矩形 11">
            <a:extLst>
              <a:ext uri="{FF2B5EF4-FFF2-40B4-BE49-F238E27FC236}">
                <a16:creationId xmlns:a16="http://schemas.microsoft.com/office/drawing/2014/main" id="{C195B90A-8F34-4A9D-88E1-6ADF05AC0E7A}"/>
              </a:ext>
            </a:extLst>
          </p:cNvPr>
          <p:cNvSpPr/>
          <p:nvPr/>
        </p:nvSpPr>
        <p:spPr>
          <a:xfrm>
            <a:off x="4692510" y="2799316"/>
            <a:ext cx="3609870" cy="69410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900" b="0" i="0" u="none" strike="noStrike" kern="1200" cap="none" spc="0" normalizeH="0" baseline="0" noProof="0">
                <a:ln>
                  <a:noFill/>
                </a:ln>
                <a:uLnTx/>
                <a:uFillTx/>
                <a:latin typeface="Calibri Light"/>
                <a:ea typeface="微软雅黑 Light"/>
                <a:cs typeface="+mn-cs"/>
              </a:rPr>
              <a:t>Lorem ipsum dolor sit amet, consectetur adipiscing elit. Donec luctus nibh sit amet sem vulputate venenatis bibendum orci pulvinar. Lorem ipsum dolor sit amet, consectetur adipiscing elit. </a:t>
            </a:r>
          </a:p>
        </p:txBody>
      </p:sp>
      <p:cxnSp>
        <p:nvCxnSpPr>
          <p:cNvPr id="14" name="直接连接符 13">
            <a:extLst>
              <a:ext uri="{FF2B5EF4-FFF2-40B4-BE49-F238E27FC236}">
                <a16:creationId xmlns:a16="http://schemas.microsoft.com/office/drawing/2014/main" id="{7106D4BB-4988-43EB-B57C-49382B5DED08}"/>
              </a:ext>
            </a:extLst>
          </p:cNvPr>
          <p:cNvCxnSpPr/>
          <p:nvPr/>
        </p:nvCxnSpPr>
        <p:spPr>
          <a:xfrm>
            <a:off x="7285290" y="1974079"/>
            <a:ext cx="1474149" cy="0"/>
          </a:xfrm>
          <a:prstGeom prst="line">
            <a:avLst/>
          </a:prstGeom>
          <a:ln>
            <a:solidFill>
              <a:srgbClr val="393663"/>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702BF9A-29D8-4D61-8BF0-71B8303584CF}"/>
              </a:ext>
            </a:extLst>
          </p:cNvPr>
          <p:cNvSpPr/>
          <p:nvPr/>
        </p:nvSpPr>
        <p:spPr>
          <a:xfrm>
            <a:off x="4761235" y="3943739"/>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第一单元</a:t>
            </a:r>
          </a:p>
        </p:txBody>
      </p:sp>
      <p:grpSp>
        <p:nvGrpSpPr>
          <p:cNvPr id="16" name="组合 15"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DB2D6FA0-C592-4F52-A525-E5A977CAE8F8}"/>
              </a:ext>
            </a:extLst>
          </p:cNvPr>
          <p:cNvGrpSpPr/>
          <p:nvPr/>
        </p:nvGrpSpPr>
        <p:grpSpPr>
          <a:xfrm>
            <a:off x="4643377" y="275646"/>
            <a:ext cx="4307676" cy="277000"/>
            <a:chOff x="353151" y="258868"/>
            <a:chExt cx="4307676" cy="277000"/>
          </a:xfrm>
        </p:grpSpPr>
        <p:sp>
          <p:nvSpPr>
            <p:cNvPr id="17" name="文本框 1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6C88F8C-3BAD-4061-8581-9BC14169E0A1}"/>
                </a:ext>
              </a:extLst>
            </p:cNvPr>
            <p:cNvSpPr txBox="1"/>
            <p:nvPr/>
          </p:nvSpPr>
          <p:spPr>
            <a:xfrm>
              <a:off x="353151" y="258868"/>
              <a:ext cx="90002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Summary</a:t>
              </a:r>
            </a:p>
          </p:txBody>
        </p:sp>
        <p:sp>
          <p:nvSpPr>
            <p:cNvPr id="18" name="文本框 1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6E69D8E-A403-4B5A-9FBA-2C9DF7650AEB}"/>
                </a:ext>
              </a:extLst>
            </p:cNvPr>
            <p:cNvSpPr txBox="1"/>
            <p:nvPr/>
          </p:nvSpPr>
          <p:spPr>
            <a:xfrm>
              <a:off x="1560358" y="258869"/>
              <a:ext cx="616519"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Data</a:t>
              </a:r>
            </a:p>
          </p:txBody>
        </p:sp>
        <p:sp>
          <p:nvSpPr>
            <p:cNvPr id="19" name="文本框 1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F6770365-1AE3-4F58-BA40-1D8B3739ADD9}"/>
                </a:ext>
              </a:extLst>
            </p:cNvPr>
            <p:cNvSpPr txBox="1"/>
            <p:nvPr/>
          </p:nvSpPr>
          <p:spPr>
            <a:xfrm>
              <a:off x="2484063" y="258869"/>
              <a:ext cx="102519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Experience</a:t>
              </a:r>
            </a:p>
          </p:txBody>
        </p:sp>
        <p:sp>
          <p:nvSpPr>
            <p:cNvPr id="20" name="文本框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3AA8F9C-AB2B-4D68-A9AF-74C782E61998}"/>
                </a:ext>
              </a:extLst>
            </p:cNvPr>
            <p:cNvSpPr txBox="1"/>
            <p:nvPr/>
          </p:nvSpPr>
          <p:spPr>
            <a:xfrm>
              <a:off x="3816445" y="258869"/>
              <a:ext cx="844382"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Planning</a:t>
              </a:r>
            </a:p>
          </p:txBody>
        </p:sp>
      </p:grpSp>
      <p:sp>
        <p:nvSpPr>
          <p:cNvPr id="22" name="椭圆 21">
            <a:extLst>
              <a:ext uri="{FF2B5EF4-FFF2-40B4-BE49-F238E27FC236}">
                <a16:creationId xmlns:a16="http://schemas.microsoft.com/office/drawing/2014/main" id="{3216D448-86E8-4EF8-A612-D66E81D5BB7D}"/>
              </a:ext>
            </a:extLst>
          </p:cNvPr>
          <p:cNvSpPr/>
          <p:nvPr/>
        </p:nvSpPr>
        <p:spPr>
          <a:xfrm>
            <a:off x="3136492" y="3836271"/>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03D40A1-E418-4253-9359-C25E499BA74A}"/>
              </a:ext>
            </a:extLst>
          </p:cNvPr>
          <p:cNvSpPr/>
          <p:nvPr/>
        </p:nvSpPr>
        <p:spPr>
          <a:xfrm>
            <a:off x="215900" y="4064871"/>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053081C-3575-4991-A22C-4C441A9BE77F}"/>
              </a:ext>
            </a:extLst>
          </p:cNvPr>
          <p:cNvSpPr/>
          <p:nvPr/>
        </p:nvSpPr>
        <p:spPr>
          <a:xfrm>
            <a:off x="6590071" y="4497490"/>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00914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100B03B0-DEFE-49B7-B737-904E0323E706}"/>
              </a:ext>
            </a:extLst>
          </p:cNvPr>
          <p:cNvGrpSpPr/>
          <p:nvPr/>
        </p:nvGrpSpPr>
        <p:grpSpPr>
          <a:xfrm flipH="1">
            <a:off x="168163" y="1166648"/>
            <a:ext cx="3174125" cy="914400"/>
            <a:chOff x="5822729" y="1177159"/>
            <a:chExt cx="3174125" cy="914400"/>
          </a:xfrm>
        </p:grpSpPr>
        <p:sp>
          <p:nvSpPr>
            <p:cNvPr id="27" name="矩形: 圆角 26">
              <a:extLst>
                <a:ext uri="{FF2B5EF4-FFF2-40B4-BE49-F238E27FC236}">
                  <a16:creationId xmlns:a16="http://schemas.microsoft.com/office/drawing/2014/main" id="{FEE77852-6C66-428C-8FB3-887773319CDD}"/>
                </a:ext>
              </a:extLst>
            </p:cNvPr>
            <p:cNvSpPr/>
            <p:nvPr/>
          </p:nvSpPr>
          <p:spPr>
            <a:xfrm>
              <a:off x="5822729" y="1923394"/>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2434947C-C262-4F80-9883-5101246599C9}"/>
                </a:ext>
              </a:extLst>
            </p:cNvPr>
            <p:cNvSpPr/>
            <p:nvPr/>
          </p:nvSpPr>
          <p:spPr>
            <a:xfrm>
              <a:off x="6358758" y="1177159"/>
              <a:ext cx="2112580" cy="15765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14E7AD7E-405C-4D21-A83A-831BBC694DCF}"/>
                </a:ext>
              </a:extLst>
            </p:cNvPr>
            <p:cNvSpPr/>
            <p:nvPr/>
          </p:nvSpPr>
          <p:spPr>
            <a:xfrm>
              <a:off x="6747639" y="1545021"/>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2E74A2B2-A25E-4822-B579-31D29A2967DB}"/>
              </a:ext>
            </a:extLst>
          </p:cNvPr>
          <p:cNvGrpSpPr/>
          <p:nvPr/>
        </p:nvGrpSpPr>
        <p:grpSpPr>
          <a:xfrm>
            <a:off x="5822729" y="1177159"/>
            <a:ext cx="3174125" cy="914400"/>
            <a:chOff x="5822729" y="1177159"/>
            <a:chExt cx="3174125" cy="914400"/>
          </a:xfrm>
        </p:grpSpPr>
        <p:sp>
          <p:nvSpPr>
            <p:cNvPr id="23" name="矩形: 圆角 22">
              <a:extLst>
                <a:ext uri="{FF2B5EF4-FFF2-40B4-BE49-F238E27FC236}">
                  <a16:creationId xmlns:a16="http://schemas.microsoft.com/office/drawing/2014/main" id="{6D7EB177-0D7E-4693-B349-908669EB52B1}"/>
                </a:ext>
              </a:extLst>
            </p:cNvPr>
            <p:cNvSpPr/>
            <p:nvPr/>
          </p:nvSpPr>
          <p:spPr>
            <a:xfrm>
              <a:off x="5822729" y="1923394"/>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51516847-9E7E-481F-8782-94D574570D1B}"/>
                </a:ext>
              </a:extLst>
            </p:cNvPr>
            <p:cNvSpPr/>
            <p:nvPr/>
          </p:nvSpPr>
          <p:spPr>
            <a:xfrm>
              <a:off x="6358758" y="1177159"/>
              <a:ext cx="2112580" cy="15765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B6F53F7D-E8FC-461A-9935-5D943A02EC05}"/>
                </a:ext>
              </a:extLst>
            </p:cNvPr>
            <p:cNvSpPr/>
            <p:nvPr/>
          </p:nvSpPr>
          <p:spPr>
            <a:xfrm>
              <a:off x="6747639" y="1545021"/>
              <a:ext cx="2249215" cy="168165"/>
            </a:xfrm>
            <a:prstGeom prst="roundRect">
              <a:avLst>
                <a:gd name="adj" fmla="val 50000"/>
              </a:avLst>
            </a:prstGeom>
            <a:gradFill flip="none" rotWithShape="1">
              <a:gsLst>
                <a:gs pos="0">
                  <a:schemeClr val="bg1">
                    <a:alpha val="59000"/>
                  </a:schemeClr>
                </a:gs>
                <a:gs pos="66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F2F4307D-EA80-41BF-AC27-EB8208401B4C}"/>
              </a:ext>
            </a:extLst>
          </p:cNvPr>
          <p:cNvPicPr>
            <a:picLocks noChangeAspect="1"/>
          </p:cNvPicPr>
          <p:nvPr/>
        </p:nvPicPr>
        <p:blipFill rotWithShape="1">
          <a:blip r:embed="rId3">
            <a:extLst>
              <a:ext uri="{28A0092B-C50C-407E-A947-70E740481C1C}">
                <a14:useLocalDpi xmlns:a14="http://schemas.microsoft.com/office/drawing/2010/main" val="0"/>
              </a:ext>
            </a:extLst>
          </a:blip>
          <a:srcRect t="36889"/>
          <a:stretch/>
        </p:blipFill>
        <p:spPr>
          <a:xfrm>
            <a:off x="927100" y="114300"/>
            <a:ext cx="7637581" cy="2564525"/>
          </a:xfrm>
          <a:prstGeom prst="rect">
            <a:avLst/>
          </a:prstGeom>
        </p:spPr>
      </p:pic>
      <p:grpSp>
        <p:nvGrpSpPr>
          <p:cNvPr id="19" name="组合 18">
            <a:extLst>
              <a:ext uri="{FF2B5EF4-FFF2-40B4-BE49-F238E27FC236}">
                <a16:creationId xmlns:a16="http://schemas.microsoft.com/office/drawing/2014/main" id="{75BD7537-9F6C-4E93-B7DB-7C3A01EED9E9}"/>
              </a:ext>
            </a:extLst>
          </p:cNvPr>
          <p:cNvGrpSpPr/>
          <p:nvPr/>
        </p:nvGrpSpPr>
        <p:grpSpPr>
          <a:xfrm>
            <a:off x="332510" y="2515674"/>
            <a:ext cx="8478980" cy="2245512"/>
            <a:chOff x="315884" y="2820474"/>
            <a:chExt cx="8478980" cy="1838839"/>
          </a:xfrm>
        </p:grpSpPr>
        <p:sp>
          <p:nvSpPr>
            <p:cNvPr id="3" name="矩形: 圆角 2">
              <a:extLst>
                <a:ext uri="{FF2B5EF4-FFF2-40B4-BE49-F238E27FC236}">
                  <a16:creationId xmlns:a16="http://schemas.microsoft.com/office/drawing/2014/main" id="{A101CBAA-B423-4B93-BA34-242CCCEE8F92}"/>
                </a:ext>
              </a:extLst>
            </p:cNvPr>
            <p:cNvSpPr/>
            <p:nvPr/>
          </p:nvSpPr>
          <p:spPr>
            <a:xfrm>
              <a:off x="315884" y="2825318"/>
              <a:ext cx="2626821" cy="1833995"/>
            </a:xfrm>
            <a:prstGeom prst="roundRect">
              <a:avLst>
                <a:gd name="adj" fmla="val 9224"/>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4" name="文本框 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6F8E29B-CB99-4763-9ACD-81778B8BD1BB}"/>
                </a:ext>
              </a:extLst>
            </p:cNvPr>
            <p:cNvSpPr txBox="1"/>
            <p:nvPr/>
          </p:nvSpPr>
          <p:spPr>
            <a:xfrm>
              <a:off x="364912" y="2820474"/>
              <a:ext cx="1037463" cy="1015663"/>
            </a:xfrm>
            <a:prstGeom prst="rect">
              <a:avLst/>
            </a:prstGeom>
            <a:noFill/>
          </p:spPr>
          <p:txBody>
            <a:bodyPr wrap="none" rtlCol="0">
              <a:spAutoFit/>
            </a:bodyPr>
            <a:lstStyle/>
            <a:p>
              <a:pPr lvl="0">
                <a:defRPr/>
              </a:pPr>
              <a:r>
                <a:rPr lang="en-US" altLang="zh-CN" sz="6000" b="1">
                  <a:solidFill>
                    <a:srgbClr val="F3B2CD">
                      <a:alpha val="20000"/>
                    </a:srgbClr>
                  </a:solidFill>
                  <a:latin typeface="华文细黑"/>
                </a:rPr>
                <a:t>01</a:t>
              </a:r>
            </a:p>
          </p:txBody>
        </p:sp>
        <p:sp>
          <p:nvSpPr>
            <p:cNvPr id="5" name="文本框 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FD64FC36-EEF8-4017-B622-75DEA95D5B30}"/>
                </a:ext>
              </a:extLst>
            </p:cNvPr>
            <p:cNvSpPr txBox="1"/>
            <p:nvPr/>
          </p:nvSpPr>
          <p:spPr>
            <a:xfrm>
              <a:off x="389851" y="3312281"/>
              <a:ext cx="2186817" cy="302444"/>
            </a:xfrm>
            <a:prstGeom prst="rect">
              <a:avLst/>
            </a:prstGeom>
            <a:noFill/>
          </p:spPr>
          <p:txBody>
            <a:bodyPr wrap="none" rtlCol="0">
              <a:spAutoFit/>
            </a:bodyPr>
            <a:lstStyle/>
            <a:p>
              <a:pPr lvl="0">
                <a:defRPr/>
              </a:pPr>
              <a:r>
                <a:rPr lang="en-US" altLang="zh-CN" b="1">
                  <a:solidFill>
                    <a:srgbClr val="6A4678"/>
                  </a:solidFill>
                  <a:latin typeface="+mj-lt"/>
                </a:rPr>
                <a:t>Summary Of Work</a:t>
              </a:r>
            </a:p>
          </p:txBody>
        </p:sp>
        <p:sp>
          <p:nvSpPr>
            <p:cNvPr id="6" name="矩形 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652B2EF1-626F-41C5-87A1-E61FA5BA9382}"/>
                </a:ext>
              </a:extLst>
            </p:cNvPr>
            <p:cNvSpPr/>
            <p:nvPr/>
          </p:nvSpPr>
          <p:spPr>
            <a:xfrm>
              <a:off x="408705" y="3622554"/>
              <a:ext cx="2500749" cy="794385"/>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8" name="矩形: 圆角 7">
              <a:extLst>
                <a:ext uri="{FF2B5EF4-FFF2-40B4-BE49-F238E27FC236}">
                  <a16:creationId xmlns:a16="http://schemas.microsoft.com/office/drawing/2014/main" id="{70EED91C-2733-4F76-9D44-6DDA5CC0492C}"/>
                </a:ext>
              </a:extLst>
            </p:cNvPr>
            <p:cNvSpPr/>
            <p:nvPr/>
          </p:nvSpPr>
          <p:spPr>
            <a:xfrm>
              <a:off x="3241963" y="2825318"/>
              <a:ext cx="2626821" cy="1833995"/>
            </a:xfrm>
            <a:prstGeom prst="roundRect">
              <a:avLst>
                <a:gd name="adj" fmla="val 9224"/>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9" name="文本框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A8A64B5-7F67-4361-91E7-50DC0B5DFF2B}"/>
                </a:ext>
              </a:extLst>
            </p:cNvPr>
            <p:cNvSpPr txBox="1"/>
            <p:nvPr/>
          </p:nvSpPr>
          <p:spPr>
            <a:xfrm>
              <a:off x="3290991" y="2820474"/>
              <a:ext cx="1037463" cy="1015663"/>
            </a:xfrm>
            <a:prstGeom prst="rect">
              <a:avLst/>
            </a:prstGeom>
            <a:noFill/>
          </p:spPr>
          <p:txBody>
            <a:bodyPr wrap="none" rtlCol="0">
              <a:spAutoFit/>
            </a:bodyPr>
            <a:lstStyle/>
            <a:p>
              <a:pPr lvl="0">
                <a:defRPr/>
              </a:pPr>
              <a:r>
                <a:rPr lang="en-US" altLang="zh-CN" sz="6000" b="1">
                  <a:solidFill>
                    <a:srgbClr val="F3B2CD">
                      <a:alpha val="20000"/>
                    </a:srgbClr>
                  </a:solidFill>
                  <a:latin typeface="华文细黑"/>
                </a:rPr>
                <a:t>02</a:t>
              </a:r>
            </a:p>
          </p:txBody>
        </p:sp>
        <p:sp>
          <p:nvSpPr>
            <p:cNvPr id="10" name="文本框 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438BCD06-8C00-4C76-A0BE-D1A52BA2F376}"/>
                </a:ext>
              </a:extLst>
            </p:cNvPr>
            <p:cNvSpPr txBox="1"/>
            <p:nvPr/>
          </p:nvSpPr>
          <p:spPr>
            <a:xfrm>
              <a:off x="3315930" y="3312281"/>
              <a:ext cx="2186817" cy="302444"/>
            </a:xfrm>
            <a:prstGeom prst="rect">
              <a:avLst/>
            </a:prstGeom>
            <a:noFill/>
          </p:spPr>
          <p:txBody>
            <a:bodyPr wrap="none" rtlCol="0">
              <a:spAutoFit/>
            </a:bodyPr>
            <a:lstStyle/>
            <a:p>
              <a:pPr lvl="0">
                <a:defRPr/>
              </a:pPr>
              <a:r>
                <a:rPr lang="en-US" altLang="zh-CN" b="1">
                  <a:solidFill>
                    <a:srgbClr val="6A4678"/>
                  </a:solidFill>
                  <a:latin typeface="+mj-lt"/>
                </a:rPr>
                <a:t>Summary Of Work</a:t>
              </a:r>
            </a:p>
          </p:txBody>
        </p:sp>
        <p:sp>
          <p:nvSpPr>
            <p:cNvPr id="11" name="矩形 1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620F950F-4D27-42E2-993E-4582649CDDA6}"/>
                </a:ext>
              </a:extLst>
            </p:cNvPr>
            <p:cNvSpPr/>
            <p:nvPr/>
          </p:nvSpPr>
          <p:spPr>
            <a:xfrm>
              <a:off x="3334784" y="3622554"/>
              <a:ext cx="2500749" cy="794385"/>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13" name="矩形: 圆角 12">
              <a:extLst>
                <a:ext uri="{FF2B5EF4-FFF2-40B4-BE49-F238E27FC236}">
                  <a16:creationId xmlns:a16="http://schemas.microsoft.com/office/drawing/2014/main" id="{EB61BD79-D792-4DA1-B0F5-5AEB7D700275}"/>
                </a:ext>
              </a:extLst>
            </p:cNvPr>
            <p:cNvSpPr/>
            <p:nvPr/>
          </p:nvSpPr>
          <p:spPr>
            <a:xfrm>
              <a:off x="6168043" y="2825318"/>
              <a:ext cx="2626821" cy="1833995"/>
            </a:xfrm>
            <a:prstGeom prst="roundRect">
              <a:avLst>
                <a:gd name="adj" fmla="val 9224"/>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14" name="文本框 1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4ADF647B-79E5-4568-ACDF-D8D8D767AA00}"/>
                </a:ext>
              </a:extLst>
            </p:cNvPr>
            <p:cNvSpPr txBox="1"/>
            <p:nvPr/>
          </p:nvSpPr>
          <p:spPr>
            <a:xfrm>
              <a:off x="6217071" y="2820474"/>
              <a:ext cx="1037463" cy="1015663"/>
            </a:xfrm>
            <a:prstGeom prst="rect">
              <a:avLst/>
            </a:prstGeom>
            <a:noFill/>
          </p:spPr>
          <p:txBody>
            <a:bodyPr wrap="none" rtlCol="0">
              <a:spAutoFit/>
            </a:bodyPr>
            <a:lstStyle/>
            <a:p>
              <a:pPr lvl="0">
                <a:defRPr/>
              </a:pPr>
              <a:r>
                <a:rPr lang="en-US" altLang="zh-CN" sz="6000" b="1">
                  <a:solidFill>
                    <a:srgbClr val="F3B2CD">
                      <a:alpha val="20000"/>
                    </a:srgbClr>
                  </a:solidFill>
                  <a:latin typeface="华文细黑"/>
                </a:rPr>
                <a:t>03</a:t>
              </a:r>
            </a:p>
          </p:txBody>
        </p:sp>
        <p:sp>
          <p:nvSpPr>
            <p:cNvPr id="15" name="文本框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6B5C4775-97AF-4E15-87FF-C98B12C1EE76}"/>
                </a:ext>
              </a:extLst>
            </p:cNvPr>
            <p:cNvSpPr txBox="1"/>
            <p:nvPr/>
          </p:nvSpPr>
          <p:spPr>
            <a:xfrm>
              <a:off x="6242010" y="3312281"/>
              <a:ext cx="2186817" cy="302444"/>
            </a:xfrm>
            <a:prstGeom prst="rect">
              <a:avLst/>
            </a:prstGeom>
            <a:noFill/>
          </p:spPr>
          <p:txBody>
            <a:bodyPr wrap="none" rtlCol="0">
              <a:spAutoFit/>
            </a:bodyPr>
            <a:lstStyle/>
            <a:p>
              <a:pPr lvl="0">
                <a:defRPr/>
              </a:pPr>
              <a:r>
                <a:rPr lang="en-US" altLang="zh-CN" b="1">
                  <a:solidFill>
                    <a:srgbClr val="6A4678"/>
                  </a:solidFill>
                  <a:latin typeface="+mj-lt"/>
                </a:rPr>
                <a:t>Summary Of Work</a:t>
              </a:r>
            </a:p>
          </p:txBody>
        </p:sp>
        <p:sp>
          <p:nvSpPr>
            <p:cNvPr id="16" name="矩形 1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141C7D78-56BC-4218-9C21-5F7B6E396832}"/>
                </a:ext>
              </a:extLst>
            </p:cNvPr>
            <p:cNvSpPr/>
            <p:nvPr/>
          </p:nvSpPr>
          <p:spPr>
            <a:xfrm>
              <a:off x="6260864" y="3622554"/>
              <a:ext cx="2500749" cy="794385"/>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grpSp>
      <p:sp>
        <p:nvSpPr>
          <p:cNvPr id="20" name="PA_矩形 8">
            <a:extLst>
              <a:ext uri="{FF2B5EF4-FFF2-40B4-BE49-F238E27FC236}">
                <a16:creationId xmlns:a16="http://schemas.microsoft.com/office/drawing/2014/main" id="{218504E8-602B-4CB9-B18B-46F8BE24AF9F}"/>
              </a:ext>
            </a:extLst>
          </p:cNvPr>
          <p:cNvSpPr/>
          <p:nvPr>
            <p:custDataLst>
              <p:tags r:id="rId1"/>
            </p:custDataLst>
          </p:nvPr>
        </p:nvSpPr>
        <p:spPr>
          <a:xfrm>
            <a:off x="1051035" y="1462486"/>
            <a:ext cx="6478083" cy="646331"/>
          </a:xfrm>
          <a:prstGeom prst="rect">
            <a:avLst/>
          </a:prstGeom>
        </p:spPr>
        <p:txBody>
          <a:bodyPr wrap="square">
            <a:spAutoFit/>
          </a:bodyPr>
          <a:lstStyle/>
          <a:p>
            <a:pPr algn="ctr" defTabSz="685800"/>
            <a:r>
              <a:rPr lang="en-US" altLang="zh-CN" sz="3600" b="1" kern="0">
                <a:solidFill>
                  <a:schemeClr val="bg1"/>
                </a:solidFill>
                <a:latin typeface="+mj-lt"/>
                <a:ea typeface="微软雅黑"/>
              </a:rPr>
              <a:t>Summary Of Work</a:t>
            </a:r>
          </a:p>
        </p:txBody>
      </p:sp>
    </p:spTree>
    <p:extLst>
      <p:ext uri="{BB962C8B-B14F-4D97-AF65-F5344CB8AC3E}">
        <p14:creationId xmlns:p14="http://schemas.microsoft.com/office/powerpoint/2010/main" val="3743018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占位符 29">
            <a:extLst>
              <a:ext uri="{FF2B5EF4-FFF2-40B4-BE49-F238E27FC236}">
                <a16:creationId xmlns:a16="http://schemas.microsoft.com/office/drawing/2014/main" id="{9A4BE9A4-1903-45CA-92CD-D11FA9869B4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67" b="16667"/>
          <a:stretch>
            <a:fillRect/>
          </a:stretch>
        </p:blipFill>
        <p:spPr/>
      </p:pic>
      <p:sp>
        <p:nvSpPr>
          <p:cNvPr id="12" name="矩形: 圆角 11">
            <a:extLst>
              <a:ext uri="{FF2B5EF4-FFF2-40B4-BE49-F238E27FC236}">
                <a16:creationId xmlns:a16="http://schemas.microsoft.com/office/drawing/2014/main" id="{D8A3ED41-B0AD-4A4F-9D0A-99F56A9435A2}"/>
              </a:ext>
            </a:extLst>
          </p:cNvPr>
          <p:cNvSpPr/>
          <p:nvPr/>
        </p:nvSpPr>
        <p:spPr>
          <a:xfrm>
            <a:off x="5591503" y="675580"/>
            <a:ext cx="3405352" cy="1804861"/>
          </a:xfrm>
          <a:prstGeom prst="roundRect">
            <a:avLst>
              <a:gd name="adj" fmla="val 11179"/>
            </a:avLst>
          </a:prstGeom>
          <a:solidFill>
            <a:schemeClr val="bg1">
              <a:alpha val="30000"/>
            </a:schemeClr>
          </a:solidFill>
          <a:ln>
            <a:gradFill flip="none" rotWithShape="1">
              <a:gsLst>
                <a:gs pos="22000">
                  <a:schemeClr val="bg1">
                    <a:alpha val="60000"/>
                  </a:schemeClr>
                </a:gs>
                <a:gs pos="57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13" name="矩形: 圆角 12">
            <a:extLst>
              <a:ext uri="{FF2B5EF4-FFF2-40B4-BE49-F238E27FC236}">
                <a16:creationId xmlns:a16="http://schemas.microsoft.com/office/drawing/2014/main" id="{6077587A-15F9-4CEA-BABD-3EE4E0821EB7}"/>
              </a:ext>
            </a:extLst>
          </p:cNvPr>
          <p:cNvSpPr/>
          <p:nvPr/>
        </p:nvSpPr>
        <p:spPr>
          <a:xfrm>
            <a:off x="5570483" y="2670083"/>
            <a:ext cx="3405352" cy="1975489"/>
          </a:xfrm>
          <a:prstGeom prst="roundRect">
            <a:avLst>
              <a:gd name="adj" fmla="val 11179"/>
            </a:avLst>
          </a:prstGeom>
          <a:solidFill>
            <a:schemeClr val="bg1">
              <a:alpha val="30000"/>
            </a:schemeClr>
          </a:solidFill>
          <a:ln>
            <a:gradFill flip="none" rotWithShape="1">
              <a:gsLst>
                <a:gs pos="22000">
                  <a:schemeClr val="bg1">
                    <a:alpha val="60000"/>
                  </a:schemeClr>
                </a:gs>
                <a:gs pos="57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4" name="文本框 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D5BD14C-9856-4063-A03E-1D8C2BB3AC8B}"/>
              </a:ext>
            </a:extLst>
          </p:cNvPr>
          <p:cNvSpPr txBox="1"/>
          <p:nvPr/>
        </p:nvSpPr>
        <p:spPr>
          <a:xfrm>
            <a:off x="5914003" y="3410545"/>
            <a:ext cx="1951175" cy="338554"/>
          </a:xfrm>
          <a:prstGeom prst="rect">
            <a:avLst/>
          </a:prstGeom>
          <a:noFill/>
        </p:spPr>
        <p:txBody>
          <a:bodyPr wrap="none" rtlCol="0">
            <a:spAutoFit/>
          </a:bodyPr>
          <a:lstStyle/>
          <a:p>
            <a:pPr lvl="0">
              <a:defRPr/>
            </a:pPr>
            <a:r>
              <a:rPr lang="en-US" altLang="zh-CN" sz="1600" b="1">
                <a:solidFill>
                  <a:srgbClr val="6A4678"/>
                </a:solidFill>
                <a:latin typeface="+mj-lt"/>
              </a:rPr>
              <a:t>Summary Of Work</a:t>
            </a:r>
          </a:p>
        </p:txBody>
      </p:sp>
      <p:sp>
        <p:nvSpPr>
          <p:cNvPr id="5" name="矩形 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10AE24EF-879C-449C-A8D6-BE893863BB7A}"/>
              </a:ext>
            </a:extLst>
          </p:cNvPr>
          <p:cNvSpPr/>
          <p:nvPr/>
        </p:nvSpPr>
        <p:spPr>
          <a:xfrm>
            <a:off x="5914003" y="3753352"/>
            <a:ext cx="2933659" cy="794385"/>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75000"/>
                    <a:lumOff val="2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6" name="文本框 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95C03E6-22CE-4573-BBDD-6D4B5074BF14}"/>
              </a:ext>
            </a:extLst>
          </p:cNvPr>
          <p:cNvSpPr txBox="1"/>
          <p:nvPr/>
        </p:nvSpPr>
        <p:spPr>
          <a:xfrm>
            <a:off x="5914003" y="1247279"/>
            <a:ext cx="1951175" cy="338554"/>
          </a:xfrm>
          <a:prstGeom prst="rect">
            <a:avLst/>
          </a:prstGeom>
          <a:noFill/>
        </p:spPr>
        <p:txBody>
          <a:bodyPr wrap="none" rtlCol="0">
            <a:spAutoFit/>
          </a:bodyPr>
          <a:lstStyle/>
          <a:p>
            <a:pPr lvl="0">
              <a:defRPr/>
            </a:pPr>
            <a:r>
              <a:rPr lang="en-US" altLang="zh-CN" sz="1600" b="1">
                <a:solidFill>
                  <a:srgbClr val="6A4678"/>
                </a:solidFill>
                <a:latin typeface="+mj-lt"/>
              </a:rPr>
              <a:t>Summary Of Work</a:t>
            </a:r>
          </a:p>
        </p:txBody>
      </p:sp>
      <p:sp>
        <p:nvSpPr>
          <p:cNvPr id="7" name="矩形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86C4F52D-629C-46CF-B3E4-602393FB8478}"/>
              </a:ext>
            </a:extLst>
          </p:cNvPr>
          <p:cNvSpPr/>
          <p:nvPr/>
        </p:nvSpPr>
        <p:spPr>
          <a:xfrm>
            <a:off x="5914003" y="1538699"/>
            <a:ext cx="2905801" cy="794385"/>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75000"/>
                    <a:lumOff val="2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8" name="Freeform 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C444636B-FC6A-4CBB-8214-87A4B1D2C8EF}"/>
              </a:ext>
            </a:extLst>
          </p:cNvPr>
          <p:cNvSpPr>
            <a:spLocks noEditPoints="1"/>
          </p:cNvSpPr>
          <p:nvPr/>
        </p:nvSpPr>
        <p:spPr bwMode="auto">
          <a:xfrm>
            <a:off x="6022069" y="803140"/>
            <a:ext cx="470908" cy="401641"/>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rgbClr val="393663"/>
          </a:solidFill>
          <a:ln>
            <a:noFill/>
          </a:ln>
        </p:spPr>
        <p:txBody>
          <a:bodyPr vert="horz" wrap="square" lIns="91440" tIns="45720" rIns="91440" bIns="45720" numCol="1" anchor="t" anchorCtr="0" compatLnSpc="1">
            <a:prstTxWarp prst="textNoShape">
              <a:avLst/>
            </a:prstTxWarp>
          </a:bodyPr>
          <a:lstStyle/>
          <a:p>
            <a:endParaRPr lang="zh-CN" altLang="en-US">
              <a:solidFill>
                <a:srgbClr val="393663"/>
              </a:solidFill>
            </a:endParaRPr>
          </a:p>
        </p:txBody>
      </p:sp>
      <p:grpSp>
        <p:nvGrpSpPr>
          <p:cNvPr id="9" name="Group 20"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0CA16F27-6CB3-477F-ADC0-6BE4C3B83D0F}"/>
              </a:ext>
            </a:extLst>
          </p:cNvPr>
          <p:cNvGrpSpPr>
            <a:grpSpLocks noChangeAspect="1"/>
          </p:cNvGrpSpPr>
          <p:nvPr/>
        </p:nvGrpSpPr>
        <p:grpSpPr bwMode="auto">
          <a:xfrm>
            <a:off x="5988818" y="2842954"/>
            <a:ext cx="604309" cy="452570"/>
            <a:chOff x="2423" y="1278"/>
            <a:chExt cx="912" cy="683"/>
          </a:xfrm>
          <a:solidFill>
            <a:srgbClr val="393663"/>
          </a:solidFill>
        </p:grpSpPr>
        <p:sp>
          <p:nvSpPr>
            <p:cNvPr id="10" name="Freeform 21">
              <a:extLst>
                <a:ext uri="{FF2B5EF4-FFF2-40B4-BE49-F238E27FC236}">
                  <a16:creationId xmlns:a16="http://schemas.microsoft.com/office/drawing/2014/main" id="{C9B8B8B5-F88C-4A0F-8337-6D3E6BDF346C}"/>
                </a:ext>
              </a:extLst>
            </p:cNvPr>
            <p:cNvSpPr>
              <a:spLocks/>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93663"/>
                </a:solidFill>
              </a:endParaRPr>
            </a:p>
          </p:txBody>
        </p:sp>
        <p:sp>
          <p:nvSpPr>
            <p:cNvPr id="11" name="Freeform 22">
              <a:extLst>
                <a:ext uri="{FF2B5EF4-FFF2-40B4-BE49-F238E27FC236}">
                  <a16:creationId xmlns:a16="http://schemas.microsoft.com/office/drawing/2014/main" id="{DFCD1780-68E1-4067-81BA-7D51C97A5426}"/>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93663"/>
                </a:solidFill>
              </a:endParaRPr>
            </a:p>
          </p:txBody>
        </p:sp>
      </p:grpSp>
      <p:sp>
        <p:nvSpPr>
          <p:cNvPr id="3" name="文本框 2"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50C63EB9-FE55-44CC-AFBE-61739345F5EA}"/>
              </a:ext>
            </a:extLst>
          </p:cNvPr>
          <p:cNvSpPr txBox="1"/>
          <p:nvPr/>
        </p:nvSpPr>
        <p:spPr>
          <a:xfrm>
            <a:off x="207727" y="2175991"/>
            <a:ext cx="3554561" cy="1569660"/>
          </a:xfrm>
          <a:prstGeom prst="rect">
            <a:avLst/>
          </a:prstGeom>
          <a:noFill/>
        </p:spPr>
        <p:txBody>
          <a:bodyPr wrap="square" rtlCol="0">
            <a:spAutoFit/>
          </a:bodyPr>
          <a:lstStyle/>
          <a:p>
            <a:r>
              <a:rPr lang="en-US" altLang="zh-CN" sz="4800" b="1">
                <a:solidFill>
                  <a:schemeClr val="bg1"/>
                </a:solidFill>
                <a:latin typeface="+mj-lt"/>
                <a:ea typeface="+mj-ea"/>
              </a:rPr>
              <a:t>Summary Of Work</a:t>
            </a:r>
          </a:p>
        </p:txBody>
      </p:sp>
    </p:spTree>
    <p:extLst>
      <p:ext uri="{BB962C8B-B14F-4D97-AF65-F5344CB8AC3E}">
        <p14:creationId xmlns:p14="http://schemas.microsoft.com/office/powerpoint/2010/main" val="32717748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a:extLst>
              <a:ext uri="{FF2B5EF4-FFF2-40B4-BE49-F238E27FC236}">
                <a16:creationId xmlns:a16="http://schemas.microsoft.com/office/drawing/2014/main" id="{62137CE4-473D-4C57-B1AE-0264D3406AB9}"/>
              </a:ext>
            </a:extLst>
          </p:cNvPr>
          <p:cNvSpPr/>
          <p:nvPr/>
        </p:nvSpPr>
        <p:spPr>
          <a:xfrm>
            <a:off x="-836970" y="356061"/>
            <a:ext cx="2408903" cy="2408903"/>
          </a:xfrm>
          <a:prstGeom prst="ellipse">
            <a:avLst/>
          </a:prstGeom>
          <a:solidFill>
            <a:srgbClr val="544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140F28A-1471-4E6E-85BF-72D743689A1C}"/>
              </a:ext>
            </a:extLst>
          </p:cNvPr>
          <p:cNvSpPr/>
          <p:nvPr/>
        </p:nvSpPr>
        <p:spPr>
          <a:xfrm>
            <a:off x="7557730" y="2984961"/>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7F255487-2001-43EB-A5F0-AF193AA5E9B8}"/>
              </a:ext>
            </a:extLst>
          </p:cNvPr>
          <p:cNvSpPr/>
          <p:nvPr/>
        </p:nvSpPr>
        <p:spPr>
          <a:xfrm>
            <a:off x="171511" y="1587062"/>
            <a:ext cx="2854542" cy="2264583"/>
          </a:xfrm>
          <a:prstGeom prst="roundRect">
            <a:avLst>
              <a:gd name="adj" fmla="val 9224"/>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5" name="文本框 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194FF02F-3E85-4E14-BBFB-0E414B7ABA7B}"/>
              </a:ext>
            </a:extLst>
          </p:cNvPr>
          <p:cNvSpPr txBox="1"/>
          <p:nvPr/>
        </p:nvSpPr>
        <p:spPr>
          <a:xfrm>
            <a:off x="306280" y="2287658"/>
            <a:ext cx="1967205" cy="338554"/>
          </a:xfrm>
          <a:prstGeom prst="rect">
            <a:avLst/>
          </a:prstGeom>
          <a:noFill/>
        </p:spPr>
        <p:txBody>
          <a:bodyPr wrap="none" rtlCol="0">
            <a:spAutoFit/>
          </a:bodyPr>
          <a:lstStyle/>
          <a:p>
            <a:pPr lvl="0">
              <a:defRPr/>
            </a:pPr>
            <a:r>
              <a:rPr lang="en-US" altLang="zh-CN" sz="1600" b="1">
                <a:solidFill>
                  <a:srgbClr val="6A4678"/>
                </a:solidFill>
                <a:latin typeface="+mj-lt"/>
              </a:rPr>
              <a:t>Summary Of Work</a:t>
            </a:r>
          </a:p>
        </p:txBody>
      </p:sp>
      <p:sp>
        <p:nvSpPr>
          <p:cNvPr id="6" name="矩形 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F22EFCC8-0D1B-4506-9621-3A1AE8D168DD}"/>
              </a:ext>
            </a:extLst>
          </p:cNvPr>
          <p:cNvSpPr/>
          <p:nvPr/>
        </p:nvSpPr>
        <p:spPr>
          <a:xfrm>
            <a:off x="306280" y="2621647"/>
            <a:ext cx="2526534" cy="910426"/>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9" name="矩形: 圆角 8">
            <a:extLst>
              <a:ext uri="{FF2B5EF4-FFF2-40B4-BE49-F238E27FC236}">
                <a16:creationId xmlns:a16="http://schemas.microsoft.com/office/drawing/2014/main" id="{E0B549AF-EBA4-41A7-95C8-5D3655AA9AE0}"/>
              </a:ext>
            </a:extLst>
          </p:cNvPr>
          <p:cNvSpPr/>
          <p:nvPr/>
        </p:nvSpPr>
        <p:spPr>
          <a:xfrm>
            <a:off x="3155240" y="1587062"/>
            <a:ext cx="2854542" cy="2264583"/>
          </a:xfrm>
          <a:prstGeom prst="roundRect">
            <a:avLst>
              <a:gd name="adj" fmla="val 9224"/>
            </a:avLst>
          </a:prstGeom>
          <a:solidFill>
            <a:schemeClr val="bg1">
              <a:alpha val="30000"/>
            </a:schemeClr>
          </a:solidFill>
          <a:ln>
            <a:gradFill flip="none" rotWithShape="1">
              <a:gsLst>
                <a:gs pos="22000">
                  <a:schemeClr val="bg1">
                    <a:alpha val="60000"/>
                  </a:schemeClr>
                </a:gs>
                <a:gs pos="57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10" name="文本框 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0A47E85-BA98-4331-B29A-9575099F97FA}"/>
              </a:ext>
            </a:extLst>
          </p:cNvPr>
          <p:cNvSpPr txBox="1"/>
          <p:nvPr/>
        </p:nvSpPr>
        <p:spPr>
          <a:xfrm>
            <a:off x="3290009" y="2287658"/>
            <a:ext cx="1967205" cy="338554"/>
          </a:xfrm>
          <a:prstGeom prst="rect">
            <a:avLst/>
          </a:prstGeom>
          <a:noFill/>
        </p:spPr>
        <p:txBody>
          <a:bodyPr wrap="none" rtlCol="0">
            <a:spAutoFit/>
          </a:bodyPr>
          <a:lstStyle/>
          <a:p>
            <a:pPr lvl="0">
              <a:defRPr/>
            </a:pPr>
            <a:r>
              <a:rPr lang="en-US" altLang="zh-CN" sz="1600" b="1">
                <a:solidFill>
                  <a:srgbClr val="6A4678"/>
                </a:solidFill>
                <a:latin typeface="+mj-lt"/>
              </a:rPr>
              <a:t>Summary Of Work</a:t>
            </a:r>
          </a:p>
        </p:txBody>
      </p:sp>
      <p:sp>
        <p:nvSpPr>
          <p:cNvPr id="11" name="矩形 1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7B2D5290-0733-4FBD-A26B-2BA9EA6D3B44}"/>
              </a:ext>
            </a:extLst>
          </p:cNvPr>
          <p:cNvSpPr/>
          <p:nvPr/>
        </p:nvSpPr>
        <p:spPr>
          <a:xfrm>
            <a:off x="3290009" y="2621647"/>
            <a:ext cx="2526534" cy="910426"/>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13" name="矩形: 圆角 12">
            <a:extLst>
              <a:ext uri="{FF2B5EF4-FFF2-40B4-BE49-F238E27FC236}">
                <a16:creationId xmlns:a16="http://schemas.microsoft.com/office/drawing/2014/main" id="{F1844652-E4BF-44A9-AAEB-047C764BCF19}"/>
              </a:ext>
            </a:extLst>
          </p:cNvPr>
          <p:cNvSpPr/>
          <p:nvPr/>
        </p:nvSpPr>
        <p:spPr>
          <a:xfrm>
            <a:off x="6138968" y="1587062"/>
            <a:ext cx="2854542" cy="2264583"/>
          </a:xfrm>
          <a:prstGeom prst="roundRect">
            <a:avLst>
              <a:gd name="adj" fmla="val 9224"/>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14" name="文本框 1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9B8C6BA4-7DE3-484D-8A73-EAAA324102DF}"/>
              </a:ext>
            </a:extLst>
          </p:cNvPr>
          <p:cNvSpPr txBox="1"/>
          <p:nvPr/>
        </p:nvSpPr>
        <p:spPr>
          <a:xfrm>
            <a:off x="6273737" y="2287658"/>
            <a:ext cx="1967205" cy="338554"/>
          </a:xfrm>
          <a:prstGeom prst="rect">
            <a:avLst/>
          </a:prstGeom>
          <a:noFill/>
        </p:spPr>
        <p:txBody>
          <a:bodyPr wrap="none" rtlCol="0">
            <a:spAutoFit/>
          </a:bodyPr>
          <a:lstStyle/>
          <a:p>
            <a:pPr lvl="0">
              <a:defRPr/>
            </a:pPr>
            <a:r>
              <a:rPr lang="en-US" altLang="zh-CN" sz="1600" b="1">
                <a:solidFill>
                  <a:srgbClr val="6A4678"/>
                </a:solidFill>
                <a:latin typeface="+mj-lt"/>
              </a:rPr>
              <a:t>Summary Of Work</a:t>
            </a:r>
          </a:p>
        </p:txBody>
      </p:sp>
      <p:sp>
        <p:nvSpPr>
          <p:cNvPr id="15" name="矩形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63D6BD15-24CE-4A42-829B-0FB3887330AE}"/>
              </a:ext>
            </a:extLst>
          </p:cNvPr>
          <p:cNvSpPr/>
          <p:nvPr/>
        </p:nvSpPr>
        <p:spPr>
          <a:xfrm>
            <a:off x="6273737" y="2621647"/>
            <a:ext cx="2526534" cy="910426"/>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17" name="PA_矩形 8">
            <a:extLst>
              <a:ext uri="{FF2B5EF4-FFF2-40B4-BE49-F238E27FC236}">
                <a16:creationId xmlns:a16="http://schemas.microsoft.com/office/drawing/2014/main" id="{552B05E2-B17E-416B-9A64-8DD41AA26CC4}"/>
              </a:ext>
            </a:extLst>
          </p:cNvPr>
          <p:cNvSpPr/>
          <p:nvPr>
            <p:custDataLst>
              <p:tags r:id="rId1"/>
            </p:custDataLst>
          </p:nvPr>
        </p:nvSpPr>
        <p:spPr>
          <a:xfrm>
            <a:off x="3121694" y="142181"/>
            <a:ext cx="2900610" cy="400110"/>
          </a:xfrm>
          <a:prstGeom prst="rect">
            <a:avLst/>
          </a:prstGeom>
        </p:spPr>
        <p:txBody>
          <a:bodyPr wrap="square">
            <a:spAutoFit/>
          </a:bodyPr>
          <a:lstStyle/>
          <a:p>
            <a:pPr algn="ctr" defTabSz="685800"/>
            <a:r>
              <a:rPr lang="en-US" altLang="zh-CN" sz="2000" b="1" kern="0">
                <a:solidFill>
                  <a:srgbClr val="6A4678"/>
                </a:solidFill>
                <a:latin typeface="+mj-lt"/>
                <a:ea typeface="微软雅黑"/>
              </a:rPr>
              <a:t>Summary Of Work</a:t>
            </a:r>
          </a:p>
        </p:txBody>
      </p:sp>
      <p:sp>
        <p:nvSpPr>
          <p:cNvPr id="18" name="矩形 17">
            <a:extLst>
              <a:ext uri="{FF2B5EF4-FFF2-40B4-BE49-F238E27FC236}">
                <a16:creationId xmlns:a16="http://schemas.microsoft.com/office/drawing/2014/main" id="{91D26A9D-6472-4580-85D2-ACAFA9CBBC2D}"/>
              </a:ext>
            </a:extLst>
          </p:cNvPr>
          <p:cNvSpPr/>
          <p:nvPr/>
        </p:nvSpPr>
        <p:spPr>
          <a:xfrm>
            <a:off x="2598683" y="551699"/>
            <a:ext cx="3946633" cy="253916"/>
          </a:xfrm>
          <a:prstGeom prst="rect">
            <a:avLst/>
          </a:prstGeom>
        </p:spPr>
        <p:txBody>
          <a:bodyPr wrap="square">
            <a:spAutoFit/>
          </a:bodyPr>
          <a:lstStyle/>
          <a:p>
            <a:pPr algn="ctr" defTabSz="914400">
              <a:defRPr/>
            </a:pPr>
            <a:r>
              <a:rPr lang="en-US" altLang="zh-CN" sz="1050" kern="0">
                <a:solidFill>
                  <a:srgbClr val="6A4678"/>
                </a:solidFill>
                <a:cs typeface="Arial" panose="020B0604020202020204" pitchFamily="34" charset="0"/>
              </a:rPr>
              <a:t>Lorem ipsum dolor sit amet, consectetuer adipiscing elit. </a:t>
            </a:r>
          </a:p>
        </p:txBody>
      </p:sp>
      <p:grpSp>
        <p:nvGrpSpPr>
          <p:cNvPr id="22" name="组合 21">
            <a:extLst>
              <a:ext uri="{FF2B5EF4-FFF2-40B4-BE49-F238E27FC236}">
                <a16:creationId xmlns:a16="http://schemas.microsoft.com/office/drawing/2014/main" id="{0989ADB1-0365-4F68-9BA9-2740D0C7D826}"/>
              </a:ext>
            </a:extLst>
          </p:cNvPr>
          <p:cNvGrpSpPr/>
          <p:nvPr/>
        </p:nvGrpSpPr>
        <p:grpSpPr>
          <a:xfrm>
            <a:off x="2085755" y="1219198"/>
            <a:ext cx="767257" cy="767257"/>
            <a:chOff x="1055742" y="367861"/>
            <a:chExt cx="945931" cy="945931"/>
          </a:xfrm>
        </p:grpSpPr>
        <p:sp>
          <p:nvSpPr>
            <p:cNvPr id="19" name="椭圆 18">
              <a:extLst>
                <a:ext uri="{FF2B5EF4-FFF2-40B4-BE49-F238E27FC236}">
                  <a16:creationId xmlns:a16="http://schemas.microsoft.com/office/drawing/2014/main" id="{5297704E-6BC4-4F16-8F8E-20A0A6F39071}"/>
                </a:ext>
              </a:extLst>
            </p:cNvPr>
            <p:cNvSpPr/>
            <p:nvPr/>
          </p:nvSpPr>
          <p:spPr>
            <a:xfrm>
              <a:off x="1055742" y="367861"/>
              <a:ext cx="945931" cy="945931"/>
            </a:xfrm>
            <a:prstGeom prst="ellipse">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20" name="椭圆 19">
              <a:extLst>
                <a:ext uri="{FF2B5EF4-FFF2-40B4-BE49-F238E27FC236}">
                  <a16:creationId xmlns:a16="http://schemas.microsoft.com/office/drawing/2014/main" id="{F68E2147-0146-496E-90A0-220E135F6A58}"/>
                </a:ext>
              </a:extLst>
            </p:cNvPr>
            <p:cNvSpPr/>
            <p:nvPr/>
          </p:nvSpPr>
          <p:spPr>
            <a:xfrm>
              <a:off x="1229162" y="541281"/>
              <a:ext cx="599090" cy="599090"/>
            </a:xfrm>
            <a:prstGeom prst="ellipse">
              <a:avLst/>
            </a:prstGeom>
            <a:solidFill>
              <a:schemeClr val="bg1"/>
            </a:solidFill>
            <a:ln>
              <a:gradFill flip="none" rotWithShape="1">
                <a:gsLst>
                  <a:gs pos="22000">
                    <a:schemeClr val="bg1">
                      <a:alpha val="60000"/>
                    </a:schemeClr>
                  </a:gs>
                  <a:gs pos="57000">
                    <a:schemeClr val="bg1">
                      <a:alpha val="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grpSp>
      <p:grpSp>
        <p:nvGrpSpPr>
          <p:cNvPr id="23" name="组合 22">
            <a:extLst>
              <a:ext uri="{FF2B5EF4-FFF2-40B4-BE49-F238E27FC236}">
                <a16:creationId xmlns:a16="http://schemas.microsoft.com/office/drawing/2014/main" id="{FDB6FAE2-120B-4D2E-A28B-F3C4E70A1564}"/>
              </a:ext>
            </a:extLst>
          </p:cNvPr>
          <p:cNvGrpSpPr/>
          <p:nvPr/>
        </p:nvGrpSpPr>
        <p:grpSpPr>
          <a:xfrm>
            <a:off x="5070693" y="1219198"/>
            <a:ext cx="767257" cy="767257"/>
            <a:chOff x="1055742" y="367861"/>
            <a:chExt cx="945931" cy="945931"/>
          </a:xfrm>
        </p:grpSpPr>
        <p:sp>
          <p:nvSpPr>
            <p:cNvPr id="24" name="椭圆 23">
              <a:extLst>
                <a:ext uri="{FF2B5EF4-FFF2-40B4-BE49-F238E27FC236}">
                  <a16:creationId xmlns:a16="http://schemas.microsoft.com/office/drawing/2014/main" id="{D7E1F590-6DD9-4334-B8FF-A15D55BFB18B}"/>
                </a:ext>
              </a:extLst>
            </p:cNvPr>
            <p:cNvSpPr/>
            <p:nvPr/>
          </p:nvSpPr>
          <p:spPr>
            <a:xfrm>
              <a:off x="1055742" y="367861"/>
              <a:ext cx="945931" cy="945931"/>
            </a:xfrm>
            <a:prstGeom prst="ellipse">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25" name="椭圆 24">
              <a:extLst>
                <a:ext uri="{FF2B5EF4-FFF2-40B4-BE49-F238E27FC236}">
                  <a16:creationId xmlns:a16="http://schemas.microsoft.com/office/drawing/2014/main" id="{98F50C83-BDC7-4002-AE9E-98FC92976309}"/>
                </a:ext>
              </a:extLst>
            </p:cNvPr>
            <p:cNvSpPr/>
            <p:nvPr/>
          </p:nvSpPr>
          <p:spPr>
            <a:xfrm>
              <a:off x="1229162" y="541281"/>
              <a:ext cx="599090" cy="599090"/>
            </a:xfrm>
            <a:prstGeom prst="ellipse">
              <a:avLst/>
            </a:prstGeom>
            <a:solidFill>
              <a:schemeClr val="bg1"/>
            </a:solidFill>
            <a:ln>
              <a:gradFill flip="none" rotWithShape="1">
                <a:gsLst>
                  <a:gs pos="22000">
                    <a:schemeClr val="bg1">
                      <a:alpha val="60000"/>
                    </a:schemeClr>
                  </a:gs>
                  <a:gs pos="57000">
                    <a:schemeClr val="bg1">
                      <a:alpha val="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grpSp>
      <p:grpSp>
        <p:nvGrpSpPr>
          <p:cNvPr id="26" name="组合 25">
            <a:extLst>
              <a:ext uri="{FF2B5EF4-FFF2-40B4-BE49-F238E27FC236}">
                <a16:creationId xmlns:a16="http://schemas.microsoft.com/office/drawing/2014/main" id="{A9C2C02E-CBEE-4E6A-A459-5D97306AE641}"/>
              </a:ext>
            </a:extLst>
          </p:cNvPr>
          <p:cNvGrpSpPr/>
          <p:nvPr/>
        </p:nvGrpSpPr>
        <p:grpSpPr>
          <a:xfrm>
            <a:off x="8129203" y="1219198"/>
            <a:ext cx="767257" cy="767257"/>
            <a:chOff x="1055742" y="367861"/>
            <a:chExt cx="945931" cy="945931"/>
          </a:xfrm>
        </p:grpSpPr>
        <p:sp>
          <p:nvSpPr>
            <p:cNvPr id="27" name="椭圆 26">
              <a:extLst>
                <a:ext uri="{FF2B5EF4-FFF2-40B4-BE49-F238E27FC236}">
                  <a16:creationId xmlns:a16="http://schemas.microsoft.com/office/drawing/2014/main" id="{F6EF16F3-18A2-455E-984F-2DF2E41594E9}"/>
                </a:ext>
              </a:extLst>
            </p:cNvPr>
            <p:cNvSpPr/>
            <p:nvPr/>
          </p:nvSpPr>
          <p:spPr>
            <a:xfrm>
              <a:off x="1055742" y="367861"/>
              <a:ext cx="945931" cy="945931"/>
            </a:xfrm>
            <a:prstGeom prst="ellipse">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28" name="椭圆 27">
              <a:extLst>
                <a:ext uri="{FF2B5EF4-FFF2-40B4-BE49-F238E27FC236}">
                  <a16:creationId xmlns:a16="http://schemas.microsoft.com/office/drawing/2014/main" id="{D5DDE197-6384-487C-9191-2436D4AA5C85}"/>
                </a:ext>
              </a:extLst>
            </p:cNvPr>
            <p:cNvSpPr/>
            <p:nvPr/>
          </p:nvSpPr>
          <p:spPr>
            <a:xfrm>
              <a:off x="1229162" y="541281"/>
              <a:ext cx="599090" cy="599090"/>
            </a:xfrm>
            <a:prstGeom prst="ellipse">
              <a:avLst/>
            </a:prstGeom>
            <a:solidFill>
              <a:schemeClr val="bg1"/>
            </a:solidFill>
            <a:ln>
              <a:gradFill flip="none" rotWithShape="1">
                <a:gsLst>
                  <a:gs pos="22000">
                    <a:schemeClr val="bg1">
                      <a:alpha val="60000"/>
                    </a:schemeClr>
                  </a:gs>
                  <a:gs pos="57000">
                    <a:schemeClr val="bg1">
                      <a:alpha val="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grpSp>
      <p:sp>
        <p:nvSpPr>
          <p:cNvPr id="31"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6ED812E6-BCBD-4E47-AC10-BF88803FF1BE}"/>
              </a:ext>
            </a:extLst>
          </p:cNvPr>
          <p:cNvSpPr>
            <a:spLocks noEditPoints="1"/>
          </p:cNvSpPr>
          <p:nvPr/>
        </p:nvSpPr>
        <p:spPr bwMode="auto">
          <a:xfrm>
            <a:off x="2349463" y="1500544"/>
            <a:ext cx="239841" cy="204564"/>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rgbClr val="6A4678"/>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nvGrpSpPr>
          <p:cNvPr id="32"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06703824-872D-4B59-96A6-059CBFBC2C98}"/>
              </a:ext>
            </a:extLst>
          </p:cNvPr>
          <p:cNvGrpSpPr>
            <a:grpSpLocks noChangeAspect="1"/>
          </p:cNvGrpSpPr>
          <p:nvPr/>
        </p:nvGrpSpPr>
        <p:grpSpPr bwMode="auto">
          <a:xfrm>
            <a:off x="5348826" y="1479838"/>
            <a:ext cx="210991" cy="245976"/>
            <a:chOff x="2492" y="1167"/>
            <a:chExt cx="778" cy="907"/>
          </a:xfrm>
          <a:solidFill>
            <a:srgbClr val="6A4678"/>
          </a:solidFill>
        </p:grpSpPr>
        <p:sp>
          <p:nvSpPr>
            <p:cNvPr id="33" name="Freeform 9">
              <a:extLst>
                <a:ext uri="{FF2B5EF4-FFF2-40B4-BE49-F238E27FC236}">
                  <a16:creationId xmlns:a16="http://schemas.microsoft.com/office/drawing/2014/main" id="{A50B5DEA-F3BD-45D6-9742-F7E9FF4B6FCC}"/>
                </a:ext>
              </a:extLst>
            </p:cNvPr>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4" name="Rectangle 10">
              <a:extLst>
                <a:ext uri="{FF2B5EF4-FFF2-40B4-BE49-F238E27FC236}">
                  <a16:creationId xmlns:a16="http://schemas.microsoft.com/office/drawing/2014/main" id="{1BEACFCB-B109-420B-A56A-F056C63BCE38}"/>
                </a:ext>
              </a:extLst>
            </p:cNvPr>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5" name="Rectangle 11">
              <a:extLst>
                <a:ext uri="{FF2B5EF4-FFF2-40B4-BE49-F238E27FC236}">
                  <a16:creationId xmlns:a16="http://schemas.microsoft.com/office/drawing/2014/main" id="{C29F3B55-31FC-4F22-B414-6BDF952242CB}"/>
                </a:ext>
              </a:extLst>
            </p:cNvPr>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6" name="Freeform 12">
              <a:extLst>
                <a:ext uri="{FF2B5EF4-FFF2-40B4-BE49-F238E27FC236}">
                  <a16:creationId xmlns:a16="http://schemas.microsoft.com/office/drawing/2014/main" id="{F577E780-A60C-4CC5-8A53-FB61772A520F}"/>
                </a:ext>
              </a:extLst>
            </p:cNvPr>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37"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8684D1D1-814B-4990-B45A-4A05BCDC5CB6}"/>
              </a:ext>
            </a:extLst>
          </p:cNvPr>
          <p:cNvGrpSpPr>
            <a:grpSpLocks noChangeAspect="1"/>
          </p:cNvGrpSpPr>
          <p:nvPr/>
        </p:nvGrpSpPr>
        <p:grpSpPr bwMode="auto">
          <a:xfrm>
            <a:off x="8355061" y="1484671"/>
            <a:ext cx="315540" cy="236310"/>
            <a:chOff x="2423" y="1278"/>
            <a:chExt cx="912" cy="683"/>
          </a:xfrm>
          <a:solidFill>
            <a:srgbClr val="6A4678"/>
          </a:solidFill>
        </p:grpSpPr>
        <p:sp>
          <p:nvSpPr>
            <p:cNvPr id="38" name="Freeform 21">
              <a:extLst>
                <a:ext uri="{FF2B5EF4-FFF2-40B4-BE49-F238E27FC236}">
                  <a16:creationId xmlns:a16="http://schemas.microsoft.com/office/drawing/2014/main" id="{D482F81D-3816-46C3-83A0-A6946A76390F}"/>
                </a:ext>
              </a:extLst>
            </p:cNvPr>
            <p:cNvSpPr>
              <a:spLocks/>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9" name="Freeform 22">
              <a:extLst>
                <a:ext uri="{FF2B5EF4-FFF2-40B4-BE49-F238E27FC236}">
                  <a16:creationId xmlns:a16="http://schemas.microsoft.com/office/drawing/2014/main" id="{442DD8B4-96A5-478F-A4BA-7B5AE565DFB6}"/>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40" name="PA_矩形 8">
            <a:extLst>
              <a:ext uri="{FF2B5EF4-FFF2-40B4-BE49-F238E27FC236}">
                <a16:creationId xmlns:a16="http://schemas.microsoft.com/office/drawing/2014/main" id="{846137AA-076D-4340-A897-AABB7459B281}"/>
              </a:ext>
            </a:extLst>
          </p:cNvPr>
          <p:cNvSpPr/>
          <p:nvPr>
            <p:custDataLst>
              <p:tags r:id="rId2"/>
            </p:custDataLst>
          </p:nvPr>
        </p:nvSpPr>
        <p:spPr>
          <a:xfrm>
            <a:off x="422649" y="3889415"/>
            <a:ext cx="8298701" cy="1107996"/>
          </a:xfrm>
          <a:prstGeom prst="rect">
            <a:avLst/>
          </a:prstGeom>
        </p:spPr>
        <p:txBody>
          <a:bodyPr wrap="square">
            <a:spAutoFit/>
          </a:bodyPr>
          <a:lstStyle/>
          <a:p>
            <a:pPr algn="ctr" defTabSz="685800"/>
            <a:r>
              <a:rPr lang="en-US" altLang="zh-CN" sz="6600" b="1" kern="0">
                <a:solidFill>
                  <a:schemeClr val="bg1">
                    <a:alpha val="40000"/>
                  </a:schemeClr>
                </a:solidFill>
                <a:latin typeface="+mj-lt"/>
                <a:ea typeface="微软雅黑"/>
              </a:rPr>
              <a:t>Summary Of Work</a:t>
            </a:r>
          </a:p>
        </p:txBody>
      </p:sp>
    </p:spTree>
    <p:extLst>
      <p:ext uri="{BB962C8B-B14F-4D97-AF65-F5344CB8AC3E}">
        <p14:creationId xmlns:p14="http://schemas.microsoft.com/office/powerpoint/2010/main" val="4510530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 空心 48"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0F7465DE-B6AD-4FDA-9E9E-55595BE716CA}"/>
              </a:ext>
            </a:extLst>
          </p:cNvPr>
          <p:cNvSpPr/>
          <p:nvPr/>
        </p:nvSpPr>
        <p:spPr>
          <a:xfrm>
            <a:off x="-1962206" y="-987353"/>
            <a:ext cx="6762806" cy="6762806"/>
          </a:xfrm>
          <a:prstGeom prst="donut">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16" name="矩形: 圆角 15">
            <a:extLst>
              <a:ext uri="{FF2B5EF4-FFF2-40B4-BE49-F238E27FC236}">
                <a16:creationId xmlns:a16="http://schemas.microsoft.com/office/drawing/2014/main" id="{805A96DF-AFE0-4914-B695-85A3DEC9B3E1}"/>
              </a:ext>
            </a:extLst>
          </p:cNvPr>
          <p:cNvSpPr/>
          <p:nvPr/>
        </p:nvSpPr>
        <p:spPr>
          <a:xfrm>
            <a:off x="3170777" y="699431"/>
            <a:ext cx="5516963" cy="1203873"/>
          </a:xfrm>
          <a:prstGeom prst="roundRect">
            <a:avLst>
              <a:gd name="adj" fmla="val 0"/>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20" name="矩形: 圆角 19">
            <a:extLst>
              <a:ext uri="{FF2B5EF4-FFF2-40B4-BE49-F238E27FC236}">
                <a16:creationId xmlns:a16="http://schemas.microsoft.com/office/drawing/2014/main" id="{3635B6B4-D7E3-4F26-B883-6124E3B12451}"/>
              </a:ext>
            </a:extLst>
          </p:cNvPr>
          <p:cNvSpPr/>
          <p:nvPr/>
        </p:nvSpPr>
        <p:spPr>
          <a:xfrm>
            <a:off x="3627037" y="2152366"/>
            <a:ext cx="5516963" cy="1203873"/>
          </a:xfrm>
          <a:prstGeom prst="roundRect">
            <a:avLst>
              <a:gd name="adj" fmla="val 0"/>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28" name="矩形: 圆角 27">
            <a:extLst>
              <a:ext uri="{FF2B5EF4-FFF2-40B4-BE49-F238E27FC236}">
                <a16:creationId xmlns:a16="http://schemas.microsoft.com/office/drawing/2014/main" id="{3CD49637-9E5D-4868-8112-3B8D3DA14624}"/>
              </a:ext>
            </a:extLst>
          </p:cNvPr>
          <p:cNvSpPr/>
          <p:nvPr/>
        </p:nvSpPr>
        <p:spPr>
          <a:xfrm>
            <a:off x="3160617" y="3627070"/>
            <a:ext cx="5516963" cy="1203873"/>
          </a:xfrm>
          <a:prstGeom prst="roundRect">
            <a:avLst>
              <a:gd name="adj" fmla="val 0"/>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93663"/>
              </a:solidFill>
            </a:endParaRPr>
          </a:p>
        </p:txBody>
      </p:sp>
      <p:sp>
        <p:nvSpPr>
          <p:cNvPr id="37" name="文本框 3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81B9D628-B604-4E35-9787-943C62FC9364}"/>
              </a:ext>
            </a:extLst>
          </p:cNvPr>
          <p:cNvSpPr txBox="1"/>
          <p:nvPr/>
        </p:nvSpPr>
        <p:spPr>
          <a:xfrm>
            <a:off x="3326267" y="933185"/>
            <a:ext cx="1967205" cy="338554"/>
          </a:xfrm>
          <a:prstGeom prst="rect">
            <a:avLst/>
          </a:prstGeom>
          <a:noFill/>
        </p:spPr>
        <p:txBody>
          <a:bodyPr wrap="none" rtlCol="0">
            <a:spAutoFit/>
          </a:bodyPr>
          <a:lstStyle/>
          <a:p>
            <a:pPr lvl="0">
              <a:defRPr/>
            </a:pPr>
            <a:r>
              <a:rPr lang="en-US" altLang="zh-CN" sz="1600" b="1">
                <a:solidFill>
                  <a:srgbClr val="6A4678"/>
                </a:solidFill>
                <a:latin typeface="+mj-lt"/>
              </a:rPr>
              <a:t>Summary Of Work</a:t>
            </a:r>
          </a:p>
        </p:txBody>
      </p:sp>
      <p:sp>
        <p:nvSpPr>
          <p:cNvPr id="38" name="矩形 3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AD9F5EE1-766F-42CC-95BC-6785DA576064}"/>
              </a:ext>
            </a:extLst>
          </p:cNvPr>
          <p:cNvSpPr/>
          <p:nvPr/>
        </p:nvSpPr>
        <p:spPr>
          <a:xfrm>
            <a:off x="3326267" y="1235823"/>
            <a:ext cx="3892703" cy="552011"/>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39" name="文本框 3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32F88495-7CAB-43F0-ACA3-A51B766F465E}"/>
              </a:ext>
            </a:extLst>
          </p:cNvPr>
          <p:cNvSpPr txBox="1"/>
          <p:nvPr/>
        </p:nvSpPr>
        <p:spPr>
          <a:xfrm>
            <a:off x="3798203" y="2343539"/>
            <a:ext cx="1967205" cy="338554"/>
          </a:xfrm>
          <a:prstGeom prst="rect">
            <a:avLst/>
          </a:prstGeom>
          <a:noFill/>
        </p:spPr>
        <p:txBody>
          <a:bodyPr wrap="none" rtlCol="0">
            <a:spAutoFit/>
          </a:bodyPr>
          <a:lstStyle/>
          <a:p>
            <a:pPr lvl="0">
              <a:defRPr/>
            </a:pPr>
            <a:r>
              <a:rPr lang="en-US" altLang="zh-CN" sz="1600" b="1">
                <a:solidFill>
                  <a:srgbClr val="6A4678"/>
                </a:solidFill>
                <a:latin typeface="+mj-lt"/>
              </a:rPr>
              <a:t>Summary Of Work</a:t>
            </a:r>
          </a:p>
        </p:txBody>
      </p:sp>
      <p:sp>
        <p:nvSpPr>
          <p:cNvPr id="40" name="矩形 3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86B31C74-DF46-4A7E-88AC-83ADA3A1F0B8}"/>
              </a:ext>
            </a:extLst>
          </p:cNvPr>
          <p:cNvSpPr/>
          <p:nvPr/>
        </p:nvSpPr>
        <p:spPr>
          <a:xfrm>
            <a:off x="3798203" y="2646177"/>
            <a:ext cx="3892703" cy="552011"/>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sp>
        <p:nvSpPr>
          <p:cNvPr id="41" name="文本框 4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4FFB5482-5B97-45BB-831F-6B8E7219503F}"/>
              </a:ext>
            </a:extLst>
          </p:cNvPr>
          <p:cNvSpPr txBox="1"/>
          <p:nvPr/>
        </p:nvSpPr>
        <p:spPr>
          <a:xfrm>
            <a:off x="3362843" y="3812239"/>
            <a:ext cx="1967205" cy="338554"/>
          </a:xfrm>
          <a:prstGeom prst="rect">
            <a:avLst/>
          </a:prstGeom>
          <a:noFill/>
        </p:spPr>
        <p:txBody>
          <a:bodyPr wrap="none" rtlCol="0">
            <a:spAutoFit/>
          </a:bodyPr>
          <a:lstStyle/>
          <a:p>
            <a:pPr lvl="0">
              <a:defRPr/>
            </a:pPr>
            <a:r>
              <a:rPr lang="en-US" altLang="zh-CN" sz="1600" b="1">
                <a:solidFill>
                  <a:srgbClr val="6A4678"/>
                </a:solidFill>
                <a:latin typeface="+mj-lt"/>
              </a:rPr>
              <a:t>Summary Of Work</a:t>
            </a:r>
          </a:p>
        </p:txBody>
      </p:sp>
      <p:sp>
        <p:nvSpPr>
          <p:cNvPr id="42" name="矩形 4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52CEEA68-1D4A-4B75-98A4-DF482063EB4E}"/>
              </a:ext>
            </a:extLst>
          </p:cNvPr>
          <p:cNvSpPr/>
          <p:nvPr/>
        </p:nvSpPr>
        <p:spPr>
          <a:xfrm>
            <a:off x="3362843" y="4114877"/>
            <a:ext cx="3892703" cy="552011"/>
          </a:xfrm>
          <a:prstGeom prst="rect">
            <a:avLst/>
          </a:prstGeom>
        </p:spPr>
        <p:txBody>
          <a:bodyPr wrap="square">
            <a:spAutoFit/>
          </a:bodyPr>
          <a:lstStyle/>
          <a:p>
            <a:pPr defTabSz="685800">
              <a:lnSpc>
                <a:spcPct val="150000"/>
              </a:lnSpc>
              <a:buClr>
                <a:srgbClr val="E7E6E6">
                  <a:lumMod val="10000"/>
                </a:srgbClr>
              </a:buClr>
            </a:pPr>
            <a:r>
              <a:rPr lang="en-US" altLang="zh-CN" sz="1050">
                <a:solidFill>
                  <a:schemeClr val="tx1">
                    <a:lumMod val="85000"/>
                    <a:lumOff val="15000"/>
                  </a:schemeClr>
                </a:solidFill>
                <a:latin typeface="Calibri Light"/>
                <a:ea typeface="微软雅黑"/>
                <a:cs typeface="+mn-ea"/>
                <a:sym typeface="Calibri" panose="020F0502020204030204" pitchFamily="34" charset="0"/>
              </a:rPr>
              <a:t>Lorem ipsum dolor sit amet, consectetuer adipiscing elit. Aenean commodo ligula eget dolor. Lorem ipsum dolor sit amet</a:t>
            </a:r>
          </a:p>
        </p:txBody>
      </p:sp>
      <p:pic>
        <p:nvPicPr>
          <p:cNvPr id="46" name="图片 45">
            <a:extLst>
              <a:ext uri="{FF2B5EF4-FFF2-40B4-BE49-F238E27FC236}">
                <a16:creationId xmlns:a16="http://schemas.microsoft.com/office/drawing/2014/main" id="{26E8EE43-57EA-4300-8305-8E87E2492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596" y="1742821"/>
            <a:ext cx="1752447" cy="1752447"/>
          </a:xfrm>
          <a:prstGeom prst="rect">
            <a:avLst/>
          </a:prstGeom>
        </p:spPr>
      </p:pic>
      <p:pic>
        <p:nvPicPr>
          <p:cNvPr id="48" name="图片 47">
            <a:extLst>
              <a:ext uri="{FF2B5EF4-FFF2-40B4-BE49-F238E27FC236}">
                <a16:creationId xmlns:a16="http://schemas.microsoft.com/office/drawing/2014/main" id="{DB063A9A-8B74-478D-B836-79904E4D4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090" y="206882"/>
            <a:ext cx="1638496" cy="1638496"/>
          </a:xfrm>
          <a:prstGeom prst="rect">
            <a:avLst/>
          </a:prstGeom>
        </p:spPr>
      </p:pic>
      <p:pic>
        <p:nvPicPr>
          <p:cNvPr id="50" name="图片 49">
            <a:extLst>
              <a:ext uri="{FF2B5EF4-FFF2-40B4-BE49-F238E27FC236}">
                <a16:creationId xmlns:a16="http://schemas.microsoft.com/office/drawing/2014/main" id="{0F76BB28-B026-4162-BF03-6BC1F1FF1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047" y="-317566"/>
            <a:ext cx="5031081" cy="5031081"/>
          </a:xfrm>
          <a:prstGeom prst="rect">
            <a:avLst/>
          </a:prstGeom>
        </p:spPr>
      </p:pic>
      <p:pic>
        <p:nvPicPr>
          <p:cNvPr id="52" name="图片 51">
            <a:extLst>
              <a:ext uri="{FF2B5EF4-FFF2-40B4-BE49-F238E27FC236}">
                <a16:creationId xmlns:a16="http://schemas.microsoft.com/office/drawing/2014/main" id="{9879DD31-0324-4EAC-9F44-FDFD0D6D4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335" y="2993572"/>
            <a:ext cx="2149928" cy="2149928"/>
          </a:xfrm>
          <a:prstGeom prst="rect">
            <a:avLst/>
          </a:prstGeom>
        </p:spPr>
      </p:pic>
    </p:spTree>
    <p:extLst>
      <p:ext uri="{BB962C8B-B14F-4D97-AF65-F5344CB8AC3E}">
        <p14:creationId xmlns:p14="http://schemas.microsoft.com/office/powerpoint/2010/main" val="15694930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A63A6C17-6B67-42A5-8A73-0704FA46D71E}"/>
              </a:ext>
            </a:extLst>
          </p:cNvPr>
          <p:cNvSpPr/>
          <p:nvPr/>
        </p:nvSpPr>
        <p:spPr>
          <a:xfrm>
            <a:off x="-576006" y="5747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120CB156-88D7-4EDC-B057-9992E1592DCD}"/>
              </a:ext>
            </a:extLst>
          </p:cNvPr>
          <p:cNvSpPr/>
          <p:nvPr/>
        </p:nvSpPr>
        <p:spPr>
          <a:xfrm>
            <a:off x="7430730" y="2576871"/>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DC295ABE-D09A-4528-AC74-2A4FF8515717}"/>
              </a:ext>
            </a:extLst>
          </p:cNvPr>
          <p:cNvSpPr/>
          <p:nvPr/>
        </p:nvSpPr>
        <p:spPr>
          <a:xfrm>
            <a:off x="285632" y="1427003"/>
            <a:ext cx="8572736" cy="2289494"/>
          </a:xfrm>
          <a:prstGeom prst="roundRect">
            <a:avLst>
              <a:gd name="adj" fmla="val 1117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4637259" y="1630652"/>
            <a:ext cx="3207169" cy="1200329"/>
          </a:xfrm>
          <a:prstGeom prst="rect">
            <a:avLst/>
          </a:prstGeom>
        </p:spPr>
        <p:txBody>
          <a:bodyPr wrap="square">
            <a:spAutoFit/>
          </a:bodyPr>
          <a:lstStyle/>
          <a:p>
            <a:pPr defTabSz="685800"/>
            <a:r>
              <a:rPr lang="en-US" altLang="zh-CN" sz="3600" b="1" kern="0">
                <a:solidFill>
                  <a:srgbClr val="393663"/>
                </a:solidFill>
                <a:latin typeface="+mj-lt"/>
                <a:ea typeface="微软雅黑"/>
              </a:rPr>
              <a:t>Market Data </a:t>
            </a:r>
          </a:p>
          <a:p>
            <a:pPr defTabSz="685800"/>
            <a:r>
              <a:rPr lang="en-US" altLang="zh-CN" sz="3600" b="1" kern="0">
                <a:solidFill>
                  <a:srgbClr val="393663"/>
                </a:solidFill>
                <a:latin typeface="+mj-lt"/>
                <a:ea typeface="微软雅黑"/>
              </a:rPr>
              <a:t>Analysis</a:t>
            </a:r>
          </a:p>
        </p:txBody>
      </p:sp>
      <p:sp>
        <p:nvSpPr>
          <p:cNvPr id="12" name="矩形 11">
            <a:extLst>
              <a:ext uri="{FF2B5EF4-FFF2-40B4-BE49-F238E27FC236}">
                <a16:creationId xmlns:a16="http://schemas.microsoft.com/office/drawing/2014/main" id="{C195B90A-8F34-4A9D-88E1-6ADF05AC0E7A}"/>
              </a:ext>
            </a:extLst>
          </p:cNvPr>
          <p:cNvSpPr/>
          <p:nvPr/>
        </p:nvSpPr>
        <p:spPr>
          <a:xfrm>
            <a:off x="4692510" y="2799316"/>
            <a:ext cx="3609870" cy="69410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900" b="0" i="0" u="none" strike="noStrike" kern="1200" cap="none" spc="0" normalizeH="0" baseline="0" noProof="0">
                <a:ln>
                  <a:noFill/>
                </a:ln>
                <a:uLnTx/>
                <a:uFillTx/>
                <a:latin typeface="Calibri Light"/>
                <a:ea typeface="微软雅黑 Light"/>
                <a:cs typeface="+mn-cs"/>
              </a:rPr>
              <a:t>Lorem ipsum dolor sit amet, consectetur adipiscing elit. Donec luctus nibh sit amet sem vulputate venenatis bibendum orci pulvinar. Lorem ipsum dolor sit amet, consectetur adipiscing elit. </a:t>
            </a:r>
          </a:p>
        </p:txBody>
      </p:sp>
      <p:cxnSp>
        <p:nvCxnSpPr>
          <p:cNvPr id="14" name="直接连接符 13">
            <a:extLst>
              <a:ext uri="{FF2B5EF4-FFF2-40B4-BE49-F238E27FC236}">
                <a16:creationId xmlns:a16="http://schemas.microsoft.com/office/drawing/2014/main" id="{7106D4BB-4988-43EB-B57C-49382B5DED08}"/>
              </a:ext>
            </a:extLst>
          </p:cNvPr>
          <p:cNvCxnSpPr>
            <a:cxnSpLocks/>
          </p:cNvCxnSpPr>
          <p:nvPr/>
        </p:nvCxnSpPr>
        <p:spPr>
          <a:xfrm>
            <a:off x="7500257" y="1974079"/>
            <a:ext cx="1259182" cy="0"/>
          </a:xfrm>
          <a:prstGeom prst="line">
            <a:avLst/>
          </a:prstGeom>
          <a:ln>
            <a:solidFill>
              <a:srgbClr val="393663"/>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702BF9A-29D8-4D61-8BF0-71B8303584CF}"/>
              </a:ext>
            </a:extLst>
          </p:cNvPr>
          <p:cNvSpPr/>
          <p:nvPr/>
        </p:nvSpPr>
        <p:spPr>
          <a:xfrm>
            <a:off x="4761235" y="3943739"/>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第</a:t>
            </a:r>
            <a:r>
              <a:rPr lang="zh-CN" altLang="en-US" sz="1200" b="1">
                <a:solidFill>
                  <a:prstClr val="white"/>
                </a:solidFill>
                <a:effectLst>
                  <a:outerShdw blurRad="50800" dist="38100" dir="5400000" algn="t" rotWithShape="0">
                    <a:prstClr val="black">
                      <a:alpha val="40000"/>
                    </a:prstClr>
                  </a:outerShdw>
                </a:effectLst>
                <a:latin typeface="Century Gothic"/>
                <a:ea typeface="微软雅黑 Light"/>
              </a:rPr>
              <a:t>二</a:t>
            </a:r>
            <a:r>
              <a:rPr kumimoji="0" lang="zh-CN" altLang="en-US" sz="12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单元</a:t>
            </a:r>
          </a:p>
        </p:txBody>
      </p:sp>
      <p:grpSp>
        <p:nvGrpSpPr>
          <p:cNvPr id="16" name="组合 15"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DB2D6FA0-C592-4F52-A525-E5A977CAE8F8}"/>
              </a:ext>
            </a:extLst>
          </p:cNvPr>
          <p:cNvGrpSpPr/>
          <p:nvPr/>
        </p:nvGrpSpPr>
        <p:grpSpPr>
          <a:xfrm>
            <a:off x="4643377" y="275646"/>
            <a:ext cx="4307676" cy="277000"/>
            <a:chOff x="353151" y="258868"/>
            <a:chExt cx="4307676" cy="277000"/>
          </a:xfrm>
        </p:grpSpPr>
        <p:sp>
          <p:nvSpPr>
            <p:cNvPr id="17" name="文本框 1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6C88F8C-3BAD-4061-8581-9BC14169E0A1}"/>
                </a:ext>
              </a:extLst>
            </p:cNvPr>
            <p:cNvSpPr txBox="1"/>
            <p:nvPr/>
          </p:nvSpPr>
          <p:spPr>
            <a:xfrm>
              <a:off x="353151" y="258868"/>
              <a:ext cx="90002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Summary</a:t>
              </a:r>
            </a:p>
          </p:txBody>
        </p:sp>
        <p:sp>
          <p:nvSpPr>
            <p:cNvPr id="18" name="文本框 1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6E69D8E-A403-4B5A-9FBA-2C9DF7650AEB}"/>
                </a:ext>
              </a:extLst>
            </p:cNvPr>
            <p:cNvSpPr txBox="1"/>
            <p:nvPr/>
          </p:nvSpPr>
          <p:spPr>
            <a:xfrm>
              <a:off x="1560358" y="258869"/>
              <a:ext cx="616519"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Data</a:t>
              </a:r>
            </a:p>
          </p:txBody>
        </p:sp>
        <p:sp>
          <p:nvSpPr>
            <p:cNvPr id="19" name="文本框 1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F6770365-1AE3-4F58-BA40-1D8B3739ADD9}"/>
                </a:ext>
              </a:extLst>
            </p:cNvPr>
            <p:cNvSpPr txBox="1"/>
            <p:nvPr/>
          </p:nvSpPr>
          <p:spPr>
            <a:xfrm>
              <a:off x="2484063" y="258869"/>
              <a:ext cx="102519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Experience</a:t>
              </a:r>
            </a:p>
          </p:txBody>
        </p:sp>
        <p:sp>
          <p:nvSpPr>
            <p:cNvPr id="20" name="文本框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3AA8F9C-AB2B-4D68-A9AF-74C782E61998}"/>
                </a:ext>
              </a:extLst>
            </p:cNvPr>
            <p:cNvSpPr txBox="1"/>
            <p:nvPr/>
          </p:nvSpPr>
          <p:spPr>
            <a:xfrm>
              <a:off x="3816445" y="258869"/>
              <a:ext cx="844382"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solidFill>
                    <a:srgbClr val="6A4678"/>
                  </a:solidFill>
                  <a:effectLst/>
                  <a:uLnTx/>
                  <a:uFillTx/>
                  <a:latin typeface="+mj-lt"/>
                  <a:ea typeface="微软雅黑 Light"/>
                  <a:cs typeface="+mn-cs"/>
                </a:rPr>
                <a:t>Planning</a:t>
              </a:r>
            </a:p>
          </p:txBody>
        </p:sp>
      </p:grpSp>
      <p:sp>
        <p:nvSpPr>
          <p:cNvPr id="22" name="椭圆 21">
            <a:extLst>
              <a:ext uri="{FF2B5EF4-FFF2-40B4-BE49-F238E27FC236}">
                <a16:creationId xmlns:a16="http://schemas.microsoft.com/office/drawing/2014/main" id="{3216D448-86E8-4EF8-A612-D66E81D5BB7D}"/>
              </a:ext>
            </a:extLst>
          </p:cNvPr>
          <p:cNvSpPr/>
          <p:nvPr/>
        </p:nvSpPr>
        <p:spPr>
          <a:xfrm>
            <a:off x="3136492" y="3836271"/>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03D40A1-E418-4253-9359-C25E499BA74A}"/>
              </a:ext>
            </a:extLst>
          </p:cNvPr>
          <p:cNvSpPr/>
          <p:nvPr/>
        </p:nvSpPr>
        <p:spPr>
          <a:xfrm>
            <a:off x="215900" y="4064871"/>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053081C-3575-4991-A22C-4C441A9BE77F}"/>
              </a:ext>
            </a:extLst>
          </p:cNvPr>
          <p:cNvSpPr/>
          <p:nvPr/>
        </p:nvSpPr>
        <p:spPr>
          <a:xfrm>
            <a:off x="6590071" y="4497490"/>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80CEDAE3-A389-4027-8682-B125182DE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0" y="0"/>
            <a:ext cx="5435731" cy="5435731"/>
          </a:xfrm>
          <a:prstGeom prst="rect">
            <a:avLst/>
          </a:prstGeom>
        </p:spPr>
      </p:pic>
    </p:spTree>
    <p:extLst>
      <p:ext uri="{BB962C8B-B14F-4D97-AF65-F5344CB8AC3E}">
        <p14:creationId xmlns:p14="http://schemas.microsoft.com/office/powerpoint/2010/main" val="28096890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5E9A6F47-E96B-4111-B109-96311A020113}"/>
              </a:ext>
            </a:extLst>
          </p:cNvPr>
          <p:cNvSpPr/>
          <p:nvPr/>
        </p:nvSpPr>
        <p:spPr>
          <a:xfrm>
            <a:off x="122549" y="901823"/>
            <a:ext cx="8836600" cy="2095901"/>
          </a:xfrm>
          <a:prstGeom prst="roundRect">
            <a:avLst>
              <a:gd name="adj" fmla="val 11179"/>
            </a:avLst>
          </a:prstGeom>
          <a:gradFill>
            <a:gsLst>
              <a:gs pos="31978">
                <a:srgbClr val="FDE3ED"/>
              </a:gs>
              <a:gs pos="20000">
                <a:srgbClr val="FDE9F1"/>
              </a:gs>
              <a:gs pos="73000">
                <a:srgbClr val="FBCDE0"/>
              </a:gs>
            </a:gsLst>
            <a:lin ang="2700000" scaled="1"/>
          </a:gradFill>
          <a:ln w="19050">
            <a:gradFill flip="none" rotWithShape="1">
              <a:gsLst>
                <a:gs pos="22000">
                  <a:schemeClr val="bg1">
                    <a:alpha val="60000"/>
                  </a:schemeClr>
                </a:gs>
                <a:gs pos="57000">
                  <a:schemeClr val="bg1">
                    <a:alpha val="0"/>
                  </a:schemeClr>
                </a:gs>
              </a:gsLst>
              <a:lin ang="2700000" scaled="1"/>
              <a:tileRect/>
            </a:gradFill>
          </a:ln>
          <a:effectLst>
            <a:outerShdw blurRad="127000" dist="635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10000"/>
                </a:schemeClr>
              </a:solidFill>
            </a:endParaRPr>
          </a:p>
        </p:txBody>
      </p:sp>
      <p:sp>
        <p:nvSpPr>
          <p:cNvPr id="3" name="矩形 2"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C0E5921-B386-4471-B057-505AE2315E5B}"/>
              </a:ext>
            </a:extLst>
          </p:cNvPr>
          <p:cNvSpPr/>
          <p:nvPr/>
        </p:nvSpPr>
        <p:spPr>
          <a:xfrm>
            <a:off x="3876838" y="1293448"/>
            <a:ext cx="4758900" cy="1448730"/>
          </a:xfrm>
          <a:prstGeom prst="rect">
            <a:avLst/>
          </a:prstGeom>
          <a:noFill/>
        </p:spPr>
        <p:txBody>
          <a:bodyPr wrap="square">
            <a:spAutoFit/>
          </a:bodyPr>
          <a:lstStyle/>
          <a:p>
            <a:pPr fontAlgn="base">
              <a:lnSpc>
                <a:spcPct val="150000"/>
              </a:lnSpc>
              <a:spcBef>
                <a:spcPct val="0"/>
              </a:spcBef>
              <a:spcAft>
                <a:spcPct val="0"/>
              </a:spcAft>
            </a:pPr>
            <a:r>
              <a:rPr lang="en-US" altLang="zh-CN" sz="120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montesLorem ipsum dolor sit amet, consectetuer adipiscing elit. Aenean commodo ligula eget dolor. Cum sociis natoque penatibus et magnis dis parturient montes</a:t>
            </a:r>
          </a:p>
        </p:txBody>
      </p:sp>
      <p:pic>
        <p:nvPicPr>
          <p:cNvPr id="14" name="图片 13">
            <a:extLst>
              <a:ext uri="{FF2B5EF4-FFF2-40B4-BE49-F238E27FC236}">
                <a16:creationId xmlns:a16="http://schemas.microsoft.com/office/drawing/2014/main" id="{0ACD2AEE-DFE1-49F3-A4D4-BEB2FA9B0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8" y="-938303"/>
            <a:ext cx="5143500" cy="5143500"/>
          </a:xfrm>
          <a:prstGeom prst="rect">
            <a:avLst/>
          </a:prstGeom>
        </p:spPr>
      </p:pic>
      <p:sp>
        <p:nvSpPr>
          <p:cNvPr id="15" name="文本框 1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F853160C-C0E5-45F4-AEA5-7FB4BF1F091B}"/>
              </a:ext>
            </a:extLst>
          </p:cNvPr>
          <p:cNvSpPr txBox="1"/>
          <p:nvPr/>
        </p:nvSpPr>
        <p:spPr>
          <a:xfrm rot="20547825">
            <a:off x="2572454" y="527065"/>
            <a:ext cx="2668314" cy="461665"/>
          </a:xfrm>
          <a:prstGeom prst="rect">
            <a:avLst/>
          </a:prstGeom>
          <a:noFill/>
        </p:spPr>
        <p:txBody>
          <a:bodyPr wrap="square" rtlCol="0">
            <a:spAutoFit/>
          </a:bodyPr>
          <a:lstStyle/>
          <a:p>
            <a:pPr algn="ctr"/>
            <a:r>
              <a:rPr lang="en-US" altLang="zh-CN" sz="2400" b="1">
                <a:solidFill>
                  <a:schemeClr val="bg1"/>
                </a:solidFill>
                <a:latin typeface="+mj-lt"/>
                <a:ea typeface="+mj-ea"/>
              </a:rPr>
              <a:t>Data Analysis</a:t>
            </a:r>
          </a:p>
        </p:txBody>
      </p:sp>
      <p:sp>
        <p:nvSpPr>
          <p:cNvPr id="4" name="文本框 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D5DAD8F-2123-424B-9D72-6585E8C5B6E0}"/>
              </a:ext>
            </a:extLst>
          </p:cNvPr>
          <p:cNvSpPr txBox="1"/>
          <p:nvPr/>
        </p:nvSpPr>
        <p:spPr>
          <a:xfrm>
            <a:off x="1078055" y="3641740"/>
            <a:ext cx="920428" cy="400110"/>
          </a:xfrm>
          <a:prstGeom prst="rect">
            <a:avLst/>
          </a:prstGeom>
          <a:noFill/>
        </p:spPr>
        <p:txBody>
          <a:bodyPr wrap="square" rtlCol="0">
            <a:spAutoFit/>
          </a:bodyPr>
          <a:lstStyle/>
          <a:p>
            <a:r>
              <a:rPr lang="en-US" altLang="zh-CN" sz="2000" b="1">
                <a:solidFill>
                  <a:srgbClr val="6A4678"/>
                </a:solidFill>
                <a:latin typeface="+mj-lt"/>
                <a:ea typeface="+mj-ea"/>
              </a:rPr>
              <a:t>75%</a:t>
            </a:r>
          </a:p>
        </p:txBody>
      </p:sp>
      <p:sp>
        <p:nvSpPr>
          <p:cNvPr id="5" name="Freeform 5"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EC440E2E-F483-4F04-89D2-31DB1A59EF0A}"/>
              </a:ext>
            </a:extLst>
          </p:cNvPr>
          <p:cNvSpPr>
            <a:spLocks noEditPoints="1"/>
          </p:cNvSpPr>
          <p:nvPr/>
        </p:nvSpPr>
        <p:spPr bwMode="auto">
          <a:xfrm>
            <a:off x="649984" y="3643151"/>
            <a:ext cx="396858" cy="397288"/>
          </a:xfrm>
          <a:custGeom>
            <a:avLst/>
            <a:gdLst>
              <a:gd name="T0" fmla="*/ 349 w 775"/>
              <a:gd name="T1" fmla="*/ 77 h 776"/>
              <a:gd name="T2" fmla="*/ 0 w 775"/>
              <a:gd name="T3" fmla="*/ 426 h 776"/>
              <a:gd name="T4" fmla="*/ 349 w 775"/>
              <a:gd name="T5" fmla="*/ 776 h 776"/>
              <a:gd name="T6" fmla="*/ 698 w 775"/>
              <a:gd name="T7" fmla="*/ 426 h 776"/>
              <a:gd name="T8" fmla="*/ 349 w 775"/>
              <a:gd name="T9" fmla="*/ 426 h 776"/>
              <a:gd name="T10" fmla="*/ 349 w 775"/>
              <a:gd name="T11" fmla="*/ 77 h 776"/>
              <a:gd name="T12" fmla="*/ 426 w 775"/>
              <a:gd name="T13" fmla="*/ 0 h 776"/>
              <a:gd name="T14" fmla="*/ 775 w 775"/>
              <a:gd name="T15" fmla="*/ 349 h 776"/>
              <a:gd name="T16" fmla="*/ 426 w 775"/>
              <a:gd name="T17" fmla="*/ 349 h 776"/>
              <a:gd name="T18" fmla="*/ 426 w 775"/>
              <a:gd name="T19" fmla="*/ 0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5" h="776">
                <a:moveTo>
                  <a:pt x="349" y="77"/>
                </a:moveTo>
                <a:cubicBezTo>
                  <a:pt x="156" y="77"/>
                  <a:pt x="0" y="234"/>
                  <a:pt x="0" y="426"/>
                </a:cubicBezTo>
                <a:cubicBezTo>
                  <a:pt x="0" y="619"/>
                  <a:pt x="156" y="776"/>
                  <a:pt x="349" y="776"/>
                </a:cubicBezTo>
                <a:cubicBezTo>
                  <a:pt x="541" y="776"/>
                  <a:pt x="698" y="619"/>
                  <a:pt x="698" y="426"/>
                </a:cubicBezTo>
                <a:cubicBezTo>
                  <a:pt x="349" y="426"/>
                  <a:pt x="349" y="426"/>
                  <a:pt x="349" y="426"/>
                </a:cubicBezTo>
                <a:lnTo>
                  <a:pt x="349" y="77"/>
                </a:lnTo>
                <a:close/>
                <a:moveTo>
                  <a:pt x="426" y="0"/>
                </a:moveTo>
                <a:cubicBezTo>
                  <a:pt x="619" y="0"/>
                  <a:pt x="775" y="156"/>
                  <a:pt x="775" y="349"/>
                </a:cubicBezTo>
                <a:cubicBezTo>
                  <a:pt x="426" y="349"/>
                  <a:pt x="426" y="349"/>
                  <a:pt x="426" y="349"/>
                </a:cubicBezTo>
                <a:lnTo>
                  <a:pt x="426" y="0"/>
                </a:lnTo>
                <a:close/>
              </a:path>
            </a:pathLst>
          </a:cu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4678"/>
              </a:solidFill>
            </a:endParaRPr>
          </a:p>
        </p:txBody>
      </p:sp>
      <p:sp>
        <p:nvSpPr>
          <p:cNvPr id="6" name="矩形 5"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387DE9FD-9ABF-4A84-8CFC-A04FB889A1C5}"/>
              </a:ext>
            </a:extLst>
          </p:cNvPr>
          <p:cNvSpPr/>
          <p:nvPr/>
        </p:nvSpPr>
        <p:spPr>
          <a:xfrm>
            <a:off x="577211" y="4135680"/>
            <a:ext cx="1564219" cy="338554"/>
          </a:xfrm>
          <a:prstGeom prst="rect">
            <a:avLst/>
          </a:prstGeom>
        </p:spPr>
        <p:txBody>
          <a:bodyPr wrap="square">
            <a:spAutoFit/>
          </a:bodyPr>
          <a:lstStyle/>
          <a:p>
            <a:r>
              <a:rPr lang="en-US" altLang="zh-CN" sz="1600" b="1">
                <a:solidFill>
                  <a:srgbClr val="6A4678"/>
                </a:solidFill>
                <a:latin typeface="+mj-lt"/>
                <a:ea typeface="+mj-ea"/>
                <a:sym typeface="+mn-lt"/>
              </a:rPr>
              <a:t>Data Analysis</a:t>
            </a:r>
          </a:p>
        </p:txBody>
      </p:sp>
      <p:sp>
        <p:nvSpPr>
          <p:cNvPr id="7" name="矩形 6"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36D3C87C-FFF4-4453-B761-3A5733E438CF}"/>
              </a:ext>
            </a:extLst>
          </p:cNvPr>
          <p:cNvSpPr/>
          <p:nvPr/>
        </p:nvSpPr>
        <p:spPr>
          <a:xfrm>
            <a:off x="577211" y="4443413"/>
            <a:ext cx="2392233" cy="552011"/>
          </a:xfrm>
          <a:prstGeom prst="rect">
            <a:avLst/>
          </a:prstGeom>
        </p:spPr>
        <p:txBody>
          <a:bodyPr wrap="square">
            <a:spAutoFit/>
          </a:bodyPr>
          <a:lstStyle/>
          <a:p>
            <a:pPr>
              <a:lnSpc>
                <a:spcPct val="150000"/>
              </a:lnSpc>
            </a:pPr>
            <a:r>
              <a:rPr lang="en-US" altLang="zh-CN" sz="1050">
                <a:solidFill>
                  <a:schemeClr val="tx1">
                    <a:lumMod val="65000"/>
                    <a:lumOff val="3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t>
            </a:r>
          </a:p>
        </p:txBody>
      </p:sp>
      <p:sp>
        <p:nvSpPr>
          <p:cNvPr id="8" name="文本框 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C8229B3C-9D91-4CFE-904F-D5FFBFED60F9}"/>
              </a:ext>
            </a:extLst>
          </p:cNvPr>
          <p:cNvSpPr txBox="1"/>
          <p:nvPr/>
        </p:nvSpPr>
        <p:spPr>
          <a:xfrm>
            <a:off x="4009791" y="3641740"/>
            <a:ext cx="920428" cy="400110"/>
          </a:xfrm>
          <a:prstGeom prst="rect">
            <a:avLst/>
          </a:prstGeom>
          <a:noFill/>
        </p:spPr>
        <p:txBody>
          <a:bodyPr wrap="square" rtlCol="0">
            <a:spAutoFit/>
          </a:bodyPr>
          <a:lstStyle/>
          <a:p>
            <a:r>
              <a:rPr lang="en-US" altLang="zh-CN" sz="2000" b="1">
                <a:solidFill>
                  <a:srgbClr val="6A4678"/>
                </a:solidFill>
                <a:latin typeface="+mj-lt"/>
                <a:ea typeface="+mj-ea"/>
              </a:rPr>
              <a:t>813K</a:t>
            </a:r>
          </a:p>
        </p:txBody>
      </p:sp>
      <p:sp>
        <p:nvSpPr>
          <p:cNvPr id="9" name="矩形 8"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C469109E-8941-4174-8B67-436D8C283191}"/>
              </a:ext>
            </a:extLst>
          </p:cNvPr>
          <p:cNvSpPr/>
          <p:nvPr/>
        </p:nvSpPr>
        <p:spPr>
          <a:xfrm>
            <a:off x="3508947" y="4104859"/>
            <a:ext cx="1564219" cy="338554"/>
          </a:xfrm>
          <a:prstGeom prst="rect">
            <a:avLst/>
          </a:prstGeom>
        </p:spPr>
        <p:txBody>
          <a:bodyPr wrap="square">
            <a:spAutoFit/>
          </a:bodyPr>
          <a:lstStyle/>
          <a:p>
            <a:r>
              <a:rPr lang="en-US" altLang="zh-CN" sz="1600" b="1">
                <a:solidFill>
                  <a:srgbClr val="6A4678"/>
                </a:solidFill>
                <a:latin typeface="+mj-lt"/>
                <a:ea typeface="+mj-ea"/>
                <a:sym typeface="+mn-lt"/>
              </a:rPr>
              <a:t>Data Analysis</a:t>
            </a:r>
          </a:p>
        </p:txBody>
      </p:sp>
      <p:sp>
        <p:nvSpPr>
          <p:cNvPr id="10" name="矩形 9"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FDEA8C9C-75CD-4793-8CEB-68D4B2D7F825}"/>
              </a:ext>
            </a:extLst>
          </p:cNvPr>
          <p:cNvSpPr/>
          <p:nvPr/>
        </p:nvSpPr>
        <p:spPr>
          <a:xfrm>
            <a:off x="3508947" y="4412592"/>
            <a:ext cx="2392233" cy="552011"/>
          </a:xfrm>
          <a:prstGeom prst="rect">
            <a:avLst/>
          </a:prstGeom>
        </p:spPr>
        <p:txBody>
          <a:bodyPr wrap="square">
            <a:spAutoFit/>
          </a:bodyPr>
          <a:lstStyle/>
          <a:p>
            <a:pPr>
              <a:lnSpc>
                <a:spcPct val="150000"/>
              </a:lnSpc>
            </a:pPr>
            <a:r>
              <a:rPr lang="en-US" altLang="zh-CN" sz="1050">
                <a:solidFill>
                  <a:schemeClr val="tx1">
                    <a:lumMod val="65000"/>
                    <a:lumOff val="3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t>
            </a:r>
          </a:p>
        </p:txBody>
      </p:sp>
      <p:sp>
        <p:nvSpPr>
          <p:cNvPr id="11" name="Freeform 9"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a:extLst>
              <a:ext uri="{FF2B5EF4-FFF2-40B4-BE49-F238E27FC236}">
                <a16:creationId xmlns:a16="http://schemas.microsoft.com/office/drawing/2014/main" id="{BD49E26F-797F-49AA-9FC5-CEDC98EB7358}"/>
              </a:ext>
            </a:extLst>
          </p:cNvPr>
          <p:cNvSpPr>
            <a:spLocks noEditPoints="1"/>
          </p:cNvSpPr>
          <p:nvPr/>
        </p:nvSpPr>
        <p:spPr bwMode="auto">
          <a:xfrm>
            <a:off x="3657600" y="3653259"/>
            <a:ext cx="377072" cy="377072"/>
          </a:xfrm>
          <a:custGeom>
            <a:avLst/>
            <a:gdLst>
              <a:gd name="T0" fmla="*/ 641 w 666"/>
              <a:gd name="T1" fmla="*/ 666 h 666"/>
              <a:gd name="T2" fmla="*/ 25 w 666"/>
              <a:gd name="T3" fmla="*/ 666 h 666"/>
              <a:gd name="T4" fmla="*/ 0 w 666"/>
              <a:gd name="T5" fmla="*/ 641 h 666"/>
              <a:gd name="T6" fmla="*/ 0 w 666"/>
              <a:gd name="T7" fmla="*/ 641 h 666"/>
              <a:gd name="T8" fmla="*/ 0 w 666"/>
              <a:gd name="T9" fmla="*/ 25 h 666"/>
              <a:gd name="T10" fmla="*/ 25 w 666"/>
              <a:gd name="T11" fmla="*/ 0 h 666"/>
              <a:gd name="T12" fmla="*/ 50 w 666"/>
              <a:gd name="T13" fmla="*/ 25 h 666"/>
              <a:gd name="T14" fmla="*/ 50 w 666"/>
              <a:gd name="T15" fmla="*/ 616 h 666"/>
              <a:gd name="T16" fmla="*/ 641 w 666"/>
              <a:gd name="T17" fmla="*/ 616 h 666"/>
              <a:gd name="T18" fmla="*/ 666 w 666"/>
              <a:gd name="T19" fmla="*/ 641 h 666"/>
              <a:gd name="T20" fmla="*/ 641 w 666"/>
              <a:gd name="T21" fmla="*/ 666 h 666"/>
              <a:gd name="T22" fmla="*/ 600 w 666"/>
              <a:gd name="T23" fmla="*/ 583 h 666"/>
              <a:gd name="T24" fmla="*/ 550 w 666"/>
              <a:gd name="T25" fmla="*/ 583 h 666"/>
              <a:gd name="T26" fmla="*/ 516 w 666"/>
              <a:gd name="T27" fmla="*/ 550 h 666"/>
              <a:gd name="T28" fmla="*/ 516 w 666"/>
              <a:gd name="T29" fmla="*/ 550 h 666"/>
              <a:gd name="T30" fmla="*/ 516 w 666"/>
              <a:gd name="T31" fmla="*/ 183 h 666"/>
              <a:gd name="T32" fmla="*/ 550 w 666"/>
              <a:gd name="T33" fmla="*/ 150 h 666"/>
              <a:gd name="T34" fmla="*/ 550 w 666"/>
              <a:gd name="T35" fmla="*/ 150 h 666"/>
              <a:gd name="T36" fmla="*/ 600 w 666"/>
              <a:gd name="T37" fmla="*/ 150 h 666"/>
              <a:gd name="T38" fmla="*/ 633 w 666"/>
              <a:gd name="T39" fmla="*/ 183 h 666"/>
              <a:gd name="T40" fmla="*/ 633 w 666"/>
              <a:gd name="T41" fmla="*/ 183 h 666"/>
              <a:gd name="T42" fmla="*/ 633 w 666"/>
              <a:gd name="T43" fmla="*/ 550 h 666"/>
              <a:gd name="T44" fmla="*/ 600 w 666"/>
              <a:gd name="T45" fmla="*/ 583 h 666"/>
              <a:gd name="T46" fmla="*/ 600 w 666"/>
              <a:gd name="T47" fmla="*/ 583 h 666"/>
              <a:gd name="T48" fmla="*/ 400 w 666"/>
              <a:gd name="T49" fmla="*/ 583 h 666"/>
              <a:gd name="T50" fmla="*/ 350 w 666"/>
              <a:gd name="T51" fmla="*/ 583 h 666"/>
              <a:gd name="T52" fmla="*/ 316 w 666"/>
              <a:gd name="T53" fmla="*/ 550 h 666"/>
              <a:gd name="T54" fmla="*/ 316 w 666"/>
              <a:gd name="T55" fmla="*/ 550 h 666"/>
              <a:gd name="T56" fmla="*/ 316 w 666"/>
              <a:gd name="T57" fmla="*/ 250 h 666"/>
              <a:gd name="T58" fmla="*/ 350 w 666"/>
              <a:gd name="T59" fmla="*/ 216 h 666"/>
              <a:gd name="T60" fmla="*/ 400 w 666"/>
              <a:gd name="T61" fmla="*/ 216 h 666"/>
              <a:gd name="T62" fmla="*/ 433 w 666"/>
              <a:gd name="T63" fmla="*/ 250 h 666"/>
              <a:gd name="T64" fmla="*/ 433 w 666"/>
              <a:gd name="T65" fmla="*/ 250 h 666"/>
              <a:gd name="T66" fmla="*/ 433 w 666"/>
              <a:gd name="T67" fmla="*/ 550 h 666"/>
              <a:gd name="T68" fmla="*/ 400 w 666"/>
              <a:gd name="T69" fmla="*/ 583 h 666"/>
              <a:gd name="T70" fmla="*/ 400 w 666"/>
              <a:gd name="T71" fmla="*/ 583 h 666"/>
              <a:gd name="T72" fmla="*/ 200 w 666"/>
              <a:gd name="T73" fmla="*/ 583 h 666"/>
              <a:gd name="T74" fmla="*/ 150 w 666"/>
              <a:gd name="T75" fmla="*/ 583 h 666"/>
              <a:gd name="T76" fmla="*/ 116 w 666"/>
              <a:gd name="T77" fmla="*/ 550 h 666"/>
              <a:gd name="T78" fmla="*/ 116 w 666"/>
              <a:gd name="T79" fmla="*/ 550 h 666"/>
              <a:gd name="T80" fmla="*/ 116 w 666"/>
              <a:gd name="T81" fmla="*/ 116 h 666"/>
              <a:gd name="T82" fmla="*/ 150 w 666"/>
              <a:gd name="T83" fmla="*/ 83 h 666"/>
              <a:gd name="T84" fmla="*/ 200 w 666"/>
              <a:gd name="T85" fmla="*/ 83 h 666"/>
              <a:gd name="T86" fmla="*/ 233 w 666"/>
              <a:gd name="T87" fmla="*/ 116 h 666"/>
              <a:gd name="T88" fmla="*/ 233 w 666"/>
              <a:gd name="T89" fmla="*/ 550 h 666"/>
              <a:gd name="T90" fmla="*/ 200 w 666"/>
              <a:gd name="T91" fmla="*/ 583 h 666"/>
              <a:gd name="T92" fmla="*/ 200 w 666"/>
              <a:gd name="T93" fmla="*/ 58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6" h="666">
                <a:moveTo>
                  <a:pt x="641" y="666"/>
                </a:moveTo>
                <a:cubicBezTo>
                  <a:pt x="25" y="666"/>
                  <a:pt x="25" y="666"/>
                  <a:pt x="25" y="666"/>
                </a:cubicBezTo>
                <a:cubicBezTo>
                  <a:pt x="11" y="666"/>
                  <a:pt x="0" y="655"/>
                  <a:pt x="0" y="641"/>
                </a:cubicBezTo>
                <a:cubicBezTo>
                  <a:pt x="0" y="641"/>
                  <a:pt x="0" y="641"/>
                  <a:pt x="0" y="641"/>
                </a:cubicBezTo>
                <a:cubicBezTo>
                  <a:pt x="0" y="25"/>
                  <a:pt x="0" y="25"/>
                  <a:pt x="0" y="25"/>
                </a:cubicBezTo>
                <a:cubicBezTo>
                  <a:pt x="0" y="11"/>
                  <a:pt x="11" y="0"/>
                  <a:pt x="25" y="0"/>
                </a:cubicBezTo>
                <a:cubicBezTo>
                  <a:pt x="38" y="0"/>
                  <a:pt x="50" y="11"/>
                  <a:pt x="50" y="25"/>
                </a:cubicBezTo>
                <a:cubicBezTo>
                  <a:pt x="50" y="616"/>
                  <a:pt x="50" y="616"/>
                  <a:pt x="50" y="616"/>
                </a:cubicBezTo>
                <a:cubicBezTo>
                  <a:pt x="641" y="616"/>
                  <a:pt x="641" y="616"/>
                  <a:pt x="641" y="616"/>
                </a:cubicBezTo>
                <a:cubicBezTo>
                  <a:pt x="655" y="616"/>
                  <a:pt x="666" y="628"/>
                  <a:pt x="666" y="641"/>
                </a:cubicBezTo>
                <a:cubicBezTo>
                  <a:pt x="666" y="655"/>
                  <a:pt x="655" y="666"/>
                  <a:pt x="641" y="666"/>
                </a:cubicBezTo>
                <a:close/>
                <a:moveTo>
                  <a:pt x="600" y="583"/>
                </a:moveTo>
                <a:cubicBezTo>
                  <a:pt x="550" y="583"/>
                  <a:pt x="550" y="583"/>
                  <a:pt x="550" y="583"/>
                </a:cubicBezTo>
                <a:cubicBezTo>
                  <a:pt x="531" y="583"/>
                  <a:pt x="516" y="568"/>
                  <a:pt x="516" y="550"/>
                </a:cubicBezTo>
                <a:cubicBezTo>
                  <a:pt x="516" y="550"/>
                  <a:pt x="516" y="550"/>
                  <a:pt x="516" y="550"/>
                </a:cubicBezTo>
                <a:cubicBezTo>
                  <a:pt x="516" y="183"/>
                  <a:pt x="516" y="183"/>
                  <a:pt x="516" y="183"/>
                </a:cubicBezTo>
                <a:cubicBezTo>
                  <a:pt x="516" y="165"/>
                  <a:pt x="531" y="150"/>
                  <a:pt x="550" y="150"/>
                </a:cubicBezTo>
                <a:cubicBezTo>
                  <a:pt x="550" y="150"/>
                  <a:pt x="550" y="150"/>
                  <a:pt x="550" y="150"/>
                </a:cubicBezTo>
                <a:cubicBezTo>
                  <a:pt x="600" y="150"/>
                  <a:pt x="600" y="150"/>
                  <a:pt x="600" y="150"/>
                </a:cubicBezTo>
                <a:cubicBezTo>
                  <a:pt x="618" y="150"/>
                  <a:pt x="633" y="165"/>
                  <a:pt x="633" y="183"/>
                </a:cubicBezTo>
                <a:cubicBezTo>
                  <a:pt x="633" y="183"/>
                  <a:pt x="633" y="183"/>
                  <a:pt x="633" y="183"/>
                </a:cubicBezTo>
                <a:cubicBezTo>
                  <a:pt x="633" y="550"/>
                  <a:pt x="633" y="550"/>
                  <a:pt x="633" y="550"/>
                </a:cubicBezTo>
                <a:cubicBezTo>
                  <a:pt x="633" y="568"/>
                  <a:pt x="618" y="583"/>
                  <a:pt x="600" y="583"/>
                </a:cubicBezTo>
                <a:cubicBezTo>
                  <a:pt x="600" y="583"/>
                  <a:pt x="600" y="583"/>
                  <a:pt x="600" y="583"/>
                </a:cubicBezTo>
                <a:close/>
                <a:moveTo>
                  <a:pt x="400" y="583"/>
                </a:moveTo>
                <a:cubicBezTo>
                  <a:pt x="350" y="583"/>
                  <a:pt x="350" y="583"/>
                  <a:pt x="350" y="583"/>
                </a:cubicBezTo>
                <a:cubicBezTo>
                  <a:pt x="331" y="583"/>
                  <a:pt x="316" y="568"/>
                  <a:pt x="316" y="550"/>
                </a:cubicBezTo>
                <a:cubicBezTo>
                  <a:pt x="316" y="550"/>
                  <a:pt x="316" y="550"/>
                  <a:pt x="316" y="550"/>
                </a:cubicBezTo>
                <a:cubicBezTo>
                  <a:pt x="316" y="250"/>
                  <a:pt x="316" y="250"/>
                  <a:pt x="316" y="250"/>
                </a:cubicBezTo>
                <a:cubicBezTo>
                  <a:pt x="316" y="231"/>
                  <a:pt x="331" y="216"/>
                  <a:pt x="350" y="216"/>
                </a:cubicBezTo>
                <a:cubicBezTo>
                  <a:pt x="400" y="216"/>
                  <a:pt x="400" y="216"/>
                  <a:pt x="400" y="216"/>
                </a:cubicBezTo>
                <a:cubicBezTo>
                  <a:pt x="418" y="216"/>
                  <a:pt x="433" y="231"/>
                  <a:pt x="433" y="250"/>
                </a:cubicBezTo>
                <a:cubicBezTo>
                  <a:pt x="433" y="250"/>
                  <a:pt x="433" y="250"/>
                  <a:pt x="433" y="250"/>
                </a:cubicBezTo>
                <a:cubicBezTo>
                  <a:pt x="433" y="550"/>
                  <a:pt x="433" y="550"/>
                  <a:pt x="433" y="550"/>
                </a:cubicBezTo>
                <a:cubicBezTo>
                  <a:pt x="433" y="568"/>
                  <a:pt x="418" y="583"/>
                  <a:pt x="400" y="583"/>
                </a:cubicBezTo>
                <a:cubicBezTo>
                  <a:pt x="400" y="583"/>
                  <a:pt x="400" y="583"/>
                  <a:pt x="400" y="583"/>
                </a:cubicBezTo>
                <a:close/>
                <a:moveTo>
                  <a:pt x="200" y="583"/>
                </a:moveTo>
                <a:cubicBezTo>
                  <a:pt x="150" y="583"/>
                  <a:pt x="150" y="583"/>
                  <a:pt x="150" y="583"/>
                </a:cubicBezTo>
                <a:cubicBezTo>
                  <a:pt x="131" y="583"/>
                  <a:pt x="116" y="568"/>
                  <a:pt x="116" y="550"/>
                </a:cubicBezTo>
                <a:cubicBezTo>
                  <a:pt x="116" y="550"/>
                  <a:pt x="116" y="550"/>
                  <a:pt x="116" y="550"/>
                </a:cubicBezTo>
                <a:cubicBezTo>
                  <a:pt x="116" y="116"/>
                  <a:pt x="116" y="116"/>
                  <a:pt x="116" y="116"/>
                </a:cubicBezTo>
                <a:cubicBezTo>
                  <a:pt x="116" y="98"/>
                  <a:pt x="131" y="83"/>
                  <a:pt x="150" y="83"/>
                </a:cubicBezTo>
                <a:cubicBezTo>
                  <a:pt x="200" y="83"/>
                  <a:pt x="200" y="83"/>
                  <a:pt x="200" y="83"/>
                </a:cubicBezTo>
                <a:cubicBezTo>
                  <a:pt x="218" y="83"/>
                  <a:pt x="233" y="98"/>
                  <a:pt x="233" y="116"/>
                </a:cubicBezTo>
                <a:cubicBezTo>
                  <a:pt x="233" y="550"/>
                  <a:pt x="233" y="550"/>
                  <a:pt x="233" y="550"/>
                </a:cubicBezTo>
                <a:cubicBezTo>
                  <a:pt x="233" y="568"/>
                  <a:pt x="218" y="583"/>
                  <a:pt x="200" y="583"/>
                </a:cubicBezTo>
                <a:cubicBezTo>
                  <a:pt x="200" y="583"/>
                  <a:pt x="200" y="583"/>
                  <a:pt x="200" y="583"/>
                </a:cubicBezTo>
                <a:close/>
              </a:path>
            </a:pathLst>
          </a:cu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4678"/>
              </a:solidFill>
            </a:endParaRPr>
          </a:p>
        </p:txBody>
      </p:sp>
      <p:sp>
        <p:nvSpPr>
          <p:cNvPr id="22" name="矩形 21"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E15337FD-7BF9-43CD-8F64-FE3DCABDD507}"/>
              </a:ext>
            </a:extLst>
          </p:cNvPr>
          <p:cNvSpPr/>
          <p:nvPr/>
        </p:nvSpPr>
        <p:spPr>
          <a:xfrm>
            <a:off x="6308708" y="4104859"/>
            <a:ext cx="1564219" cy="338554"/>
          </a:xfrm>
          <a:prstGeom prst="rect">
            <a:avLst/>
          </a:prstGeom>
        </p:spPr>
        <p:txBody>
          <a:bodyPr wrap="square">
            <a:spAutoFit/>
          </a:bodyPr>
          <a:lstStyle/>
          <a:p>
            <a:r>
              <a:rPr lang="en-US" altLang="zh-CN" sz="1600" b="1">
                <a:solidFill>
                  <a:srgbClr val="6A4678"/>
                </a:solidFill>
                <a:latin typeface="+mj-lt"/>
                <a:ea typeface="+mj-ea"/>
                <a:sym typeface="+mn-lt"/>
              </a:rPr>
              <a:t>Data Analysis</a:t>
            </a:r>
          </a:p>
        </p:txBody>
      </p:sp>
      <p:sp>
        <p:nvSpPr>
          <p:cNvPr id="23" name="矩形 22"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1B54D9F9-8EDA-4307-BF6B-3B3CE64A654A}"/>
              </a:ext>
            </a:extLst>
          </p:cNvPr>
          <p:cNvSpPr/>
          <p:nvPr/>
        </p:nvSpPr>
        <p:spPr>
          <a:xfrm>
            <a:off x="6308708" y="4412592"/>
            <a:ext cx="2392233" cy="552011"/>
          </a:xfrm>
          <a:prstGeom prst="rect">
            <a:avLst/>
          </a:prstGeom>
        </p:spPr>
        <p:txBody>
          <a:bodyPr wrap="square">
            <a:spAutoFit/>
          </a:bodyPr>
          <a:lstStyle/>
          <a:p>
            <a:pPr>
              <a:lnSpc>
                <a:spcPct val="150000"/>
              </a:lnSpc>
            </a:pPr>
            <a:r>
              <a:rPr lang="en-US" altLang="zh-CN" sz="1050">
                <a:solidFill>
                  <a:schemeClr val="tx1">
                    <a:lumMod val="65000"/>
                    <a:lumOff val="3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t>
            </a:r>
          </a:p>
        </p:txBody>
      </p:sp>
      <p:sp>
        <p:nvSpPr>
          <p:cNvPr id="25" name="文本框 2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C4D143C1-20B4-4FB3-825E-0CFF2CF3F1B4}"/>
              </a:ext>
            </a:extLst>
          </p:cNvPr>
          <p:cNvSpPr txBox="1"/>
          <p:nvPr/>
        </p:nvSpPr>
        <p:spPr>
          <a:xfrm>
            <a:off x="6880141" y="3641740"/>
            <a:ext cx="920428" cy="400110"/>
          </a:xfrm>
          <a:prstGeom prst="rect">
            <a:avLst/>
          </a:prstGeom>
          <a:noFill/>
        </p:spPr>
        <p:txBody>
          <a:bodyPr wrap="square" rtlCol="0">
            <a:spAutoFit/>
          </a:bodyPr>
          <a:lstStyle/>
          <a:p>
            <a:r>
              <a:rPr lang="en-US" altLang="zh-CN" sz="2000" b="1">
                <a:solidFill>
                  <a:srgbClr val="6A4678"/>
                </a:solidFill>
                <a:latin typeface="+mj-lt"/>
                <a:ea typeface="+mj-ea"/>
              </a:rPr>
              <a:t>30%</a:t>
            </a:r>
          </a:p>
        </p:txBody>
      </p:sp>
      <p:grpSp>
        <p:nvGrpSpPr>
          <p:cNvPr id="13" name="Group 4">
            <a:extLst>
              <a:ext uri="{FF2B5EF4-FFF2-40B4-BE49-F238E27FC236}">
                <a16:creationId xmlns:a16="http://schemas.microsoft.com/office/drawing/2014/main" id="{9AB0714B-A1C8-47E7-9882-0471C9ED24D0}"/>
              </a:ext>
            </a:extLst>
          </p:cNvPr>
          <p:cNvGrpSpPr>
            <a:grpSpLocks noChangeAspect="1"/>
          </p:cNvGrpSpPr>
          <p:nvPr/>
        </p:nvGrpSpPr>
        <p:grpSpPr bwMode="auto">
          <a:xfrm>
            <a:off x="6408420" y="3665974"/>
            <a:ext cx="403860" cy="351642"/>
            <a:chOff x="1792" y="667"/>
            <a:chExt cx="2181" cy="1899"/>
          </a:xfrm>
        </p:grpSpPr>
        <p:sp>
          <p:nvSpPr>
            <p:cNvPr id="17" name="Freeform 5">
              <a:extLst>
                <a:ext uri="{FF2B5EF4-FFF2-40B4-BE49-F238E27FC236}">
                  <a16:creationId xmlns:a16="http://schemas.microsoft.com/office/drawing/2014/main" id="{818057F1-AADA-447B-AA2F-38C848DBFA58}"/>
                </a:ext>
              </a:extLst>
            </p:cNvPr>
            <p:cNvSpPr>
              <a:spLocks/>
            </p:cNvSpPr>
            <p:nvPr/>
          </p:nvSpPr>
          <p:spPr bwMode="auto">
            <a:xfrm>
              <a:off x="1792" y="667"/>
              <a:ext cx="2181" cy="1899"/>
            </a:xfrm>
            <a:custGeom>
              <a:avLst/>
              <a:gdLst>
                <a:gd name="T0" fmla="*/ 872 w 917"/>
                <a:gd name="T1" fmla="*/ 798 h 798"/>
                <a:gd name="T2" fmla="*/ 0 w 917"/>
                <a:gd name="T3" fmla="*/ 798 h 798"/>
                <a:gd name="T4" fmla="*/ 0 w 917"/>
                <a:gd name="T5" fmla="*/ 45 h 798"/>
                <a:gd name="T6" fmla="*/ 53 w 917"/>
                <a:gd name="T7" fmla="*/ 3 h 798"/>
                <a:gd name="T8" fmla="*/ 94 w 917"/>
                <a:gd name="T9" fmla="*/ 45 h 798"/>
                <a:gd name="T10" fmla="*/ 94 w 917"/>
                <a:gd name="T11" fmla="*/ 704 h 798"/>
                <a:gd name="T12" fmla="*/ 872 w 917"/>
                <a:gd name="T13" fmla="*/ 704 h 798"/>
                <a:gd name="T14" fmla="*/ 913 w 917"/>
                <a:gd name="T15" fmla="*/ 756 h 798"/>
                <a:gd name="T16" fmla="*/ 872 w 917"/>
                <a:gd name="T17" fmla="*/ 798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7" h="798">
                  <a:moveTo>
                    <a:pt x="872" y="798"/>
                  </a:moveTo>
                  <a:cubicBezTo>
                    <a:pt x="0" y="798"/>
                    <a:pt x="0" y="798"/>
                    <a:pt x="0" y="798"/>
                  </a:cubicBezTo>
                  <a:cubicBezTo>
                    <a:pt x="0" y="45"/>
                    <a:pt x="0" y="45"/>
                    <a:pt x="0" y="45"/>
                  </a:cubicBezTo>
                  <a:cubicBezTo>
                    <a:pt x="3" y="19"/>
                    <a:pt x="27" y="0"/>
                    <a:pt x="53" y="3"/>
                  </a:cubicBezTo>
                  <a:cubicBezTo>
                    <a:pt x="75" y="6"/>
                    <a:pt x="92" y="23"/>
                    <a:pt x="94" y="45"/>
                  </a:cubicBezTo>
                  <a:cubicBezTo>
                    <a:pt x="94" y="704"/>
                    <a:pt x="94" y="704"/>
                    <a:pt x="94" y="704"/>
                  </a:cubicBezTo>
                  <a:cubicBezTo>
                    <a:pt x="872" y="704"/>
                    <a:pt x="872" y="704"/>
                    <a:pt x="872" y="704"/>
                  </a:cubicBezTo>
                  <a:cubicBezTo>
                    <a:pt x="898" y="707"/>
                    <a:pt x="917" y="730"/>
                    <a:pt x="913" y="756"/>
                  </a:cubicBezTo>
                  <a:cubicBezTo>
                    <a:pt x="911" y="778"/>
                    <a:pt x="894" y="795"/>
                    <a:pt x="872" y="798"/>
                  </a:cubicBezTo>
                  <a:close/>
                </a:path>
              </a:pathLst>
            </a:cu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4678"/>
                </a:solidFill>
              </a:endParaRPr>
            </a:p>
          </p:txBody>
        </p:sp>
        <p:sp>
          <p:nvSpPr>
            <p:cNvPr id="18" name="Freeform 6">
              <a:extLst>
                <a:ext uri="{FF2B5EF4-FFF2-40B4-BE49-F238E27FC236}">
                  <a16:creationId xmlns:a16="http://schemas.microsoft.com/office/drawing/2014/main" id="{1C27F7C7-0FFD-4D3B-B346-A9D1D5445DE0}"/>
                </a:ext>
              </a:extLst>
            </p:cNvPr>
            <p:cNvSpPr>
              <a:spLocks/>
            </p:cNvSpPr>
            <p:nvPr/>
          </p:nvSpPr>
          <p:spPr bwMode="auto">
            <a:xfrm>
              <a:off x="2144" y="795"/>
              <a:ext cx="1700" cy="1309"/>
            </a:xfrm>
            <a:custGeom>
              <a:avLst/>
              <a:gdLst>
                <a:gd name="T0" fmla="*/ 53 w 715"/>
                <a:gd name="T1" fmla="*/ 550 h 550"/>
                <a:gd name="T2" fmla="*/ 33 w 715"/>
                <a:gd name="T3" fmla="*/ 544 h 550"/>
                <a:gd name="T4" fmla="*/ 11 w 715"/>
                <a:gd name="T5" fmla="*/ 482 h 550"/>
                <a:gd name="T6" fmla="*/ 12 w 715"/>
                <a:gd name="T7" fmla="*/ 480 h 550"/>
                <a:gd name="T8" fmla="*/ 136 w 715"/>
                <a:gd name="T9" fmla="*/ 230 h 550"/>
                <a:gd name="T10" fmla="*/ 357 w 715"/>
                <a:gd name="T11" fmla="*/ 389 h 550"/>
                <a:gd name="T12" fmla="*/ 626 w 715"/>
                <a:gd name="T13" fmla="*/ 25 h 550"/>
                <a:gd name="T14" fmla="*/ 690 w 715"/>
                <a:gd name="T15" fmla="*/ 15 h 550"/>
                <a:gd name="T16" fmla="*/ 690 w 715"/>
                <a:gd name="T17" fmla="*/ 15 h 550"/>
                <a:gd name="T18" fmla="*/ 701 w 715"/>
                <a:gd name="T19" fmla="*/ 79 h 550"/>
                <a:gd name="T20" fmla="*/ 377 w 715"/>
                <a:gd name="T21" fmla="*/ 521 h 550"/>
                <a:gd name="T22" fmla="*/ 173 w 715"/>
                <a:gd name="T23" fmla="*/ 372 h 550"/>
                <a:gd name="T24" fmla="*/ 96 w 715"/>
                <a:gd name="T25" fmla="*/ 521 h 550"/>
                <a:gd name="T26" fmla="*/ 53 w 715"/>
                <a:gd name="T2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5" h="550">
                  <a:moveTo>
                    <a:pt x="53" y="550"/>
                  </a:moveTo>
                  <a:cubicBezTo>
                    <a:pt x="46" y="550"/>
                    <a:pt x="39" y="548"/>
                    <a:pt x="33" y="544"/>
                  </a:cubicBezTo>
                  <a:cubicBezTo>
                    <a:pt x="10" y="533"/>
                    <a:pt x="0" y="505"/>
                    <a:pt x="11" y="482"/>
                  </a:cubicBezTo>
                  <a:cubicBezTo>
                    <a:pt x="11" y="481"/>
                    <a:pt x="11" y="481"/>
                    <a:pt x="12" y="480"/>
                  </a:cubicBezTo>
                  <a:cubicBezTo>
                    <a:pt x="136" y="230"/>
                    <a:pt x="136" y="230"/>
                    <a:pt x="136" y="230"/>
                  </a:cubicBezTo>
                  <a:cubicBezTo>
                    <a:pt x="357" y="389"/>
                    <a:pt x="357" y="389"/>
                    <a:pt x="357" y="389"/>
                  </a:cubicBezTo>
                  <a:cubicBezTo>
                    <a:pt x="626" y="25"/>
                    <a:pt x="626" y="25"/>
                    <a:pt x="626" y="25"/>
                  </a:cubicBezTo>
                  <a:cubicBezTo>
                    <a:pt x="641" y="4"/>
                    <a:pt x="670" y="0"/>
                    <a:pt x="690" y="15"/>
                  </a:cubicBezTo>
                  <a:cubicBezTo>
                    <a:pt x="690" y="15"/>
                    <a:pt x="690" y="15"/>
                    <a:pt x="690" y="15"/>
                  </a:cubicBezTo>
                  <a:cubicBezTo>
                    <a:pt x="711" y="30"/>
                    <a:pt x="715" y="59"/>
                    <a:pt x="701" y="79"/>
                  </a:cubicBezTo>
                  <a:cubicBezTo>
                    <a:pt x="377" y="521"/>
                    <a:pt x="377" y="521"/>
                    <a:pt x="377" y="521"/>
                  </a:cubicBezTo>
                  <a:cubicBezTo>
                    <a:pt x="173" y="372"/>
                    <a:pt x="173" y="372"/>
                    <a:pt x="173" y="372"/>
                  </a:cubicBezTo>
                  <a:cubicBezTo>
                    <a:pt x="96" y="521"/>
                    <a:pt x="96" y="521"/>
                    <a:pt x="96" y="521"/>
                  </a:cubicBezTo>
                  <a:cubicBezTo>
                    <a:pt x="88" y="538"/>
                    <a:pt x="72" y="549"/>
                    <a:pt x="53" y="550"/>
                  </a:cubicBezTo>
                  <a:close/>
                </a:path>
              </a:pathLst>
            </a:cu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4678"/>
                </a:solidFill>
              </a:endParaRPr>
            </a:p>
          </p:txBody>
        </p:sp>
      </p:grpSp>
    </p:spTree>
    <p:extLst>
      <p:ext uri="{BB962C8B-B14F-4D97-AF65-F5344CB8AC3E}">
        <p14:creationId xmlns:p14="http://schemas.microsoft.com/office/powerpoint/2010/main" val="39712380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自定义 68">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标准3">
      <a:majorFont>
        <a:latin typeface="Century Gothic"/>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2453</TotalTime>
  <Words>1408</Words>
  <Application>Microsoft Office PowerPoint</Application>
  <PresentationFormat>全屏显示(16:9)</PresentationFormat>
  <Paragraphs>165</Paragraphs>
  <Slides>24</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Gill Sans</vt:lpstr>
      <vt:lpstr>等线</vt:lpstr>
      <vt:lpstr>华文细黑</vt:lpstr>
      <vt:lpstr>微软雅黑</vt:lpstr>
      <vt:lpstr>Arial</vt:lpstr>
      <vt:lpstr>Calibri</vt:lpstr>
      <vt:lpstr>Calibri Light</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哒哒 熊猫</cp:lastModifiedBy>
  <cp:revision>1060</cp:revision>
  <dcterms:created xsi:type="dcterms:W3CDTF">2018-09-07T02:09:30Z</dcterms:created>
  <dcterms:modified xsi:type="dcterms:W3CDTF">2020-12-08T03:23:02Z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v1.0_mb_V67fLtQrHXAP3ht5eHtqeQ==</vt:lpwstr>
  </property>
</Properties>
</file>